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9"/>
  </p:notesMasterIdLst>
  <p:sldIdLst>
    <p:sldId id="256" r:id="rId2"/>
    <p:sldId id="257" r:id="rId3"/>
    <p:sldId id="264" r:id="rId4"/>
    <p:sldId id="260" r:id="rId5"/>
    <p:sldId id="261" r:id="rId6"/>
    <p:sldId id="263"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39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C7812-0388-4140-972D-29F0DE4AB526}" v="10" dt="2025-01-02T11:45:38.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47" d="100"/>
          <a:sy n="147" d="100"/>
        </p:scale>
        <p:origin x="2988" y="114"/>
      </p:cViewPr>
      <p:guideLst/>
    </p:cSldViewPr>
  </p:slideViewPr>
  <p:notesTextViewPr>
    <p:cViewPr>
      <p:scale>
        <a:sx n="1" d="1"/>
        <a:sy n="1" d="1"/>
      </p:scale>
      <p:origin x="0" y="0"/>
    </p:cViewPr>
  </p:notesTextViewPr>
  <p:notesViewPr>
    <p:cSldViewPr snapToGrid="0">
      <p:cViewPr varScale="1">
        <p:scale>
          <a:sx n="118" d="100"/>
          <a:sy n="118" d="100"/>
        </p:scale>
        <p:origin x="76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is oguz" userId="b2f6407021882ee1" providerId="LiveId" clId="{6A290772-D93C-4D1E-AB03-3AF0557241DB}"/>
    <pc:docChg chg="custSel modSld sldOrd">
      <pc:chgData name="baris oguz" userId="b2f6407021882ee1" providerId="LiveId" clId="{6A290772-D93C-4D1E-AB03-3AF0557241DB}" dt="2024-12-17T12:47:56.852" v="28" actId="790"/>
      <pc:docMkLst>
        <pc:docMk/>
      </pc:docMkLst>
      <pc:sldChg chg="modSp mod">
        <pc:chgData name="baris oguz" userId="b2f6407021882ee1" providerId="LiveId" clId="{6A290772-D93C-4D1E-AB03-3AF0557241DB}" dt="2024-12-17T12:47:56.852" v="28" actId="790"/>
        <pc:sldMkLst>
          <pc:docMk/>
          <pc:sldMk cId="2995271909" sldId="256"/>
        </pc:sldMkLst>
        <pc:spChg chg="mod">
          <ac:chgData name="baris oguz" userId="b2f6407021882ee1" providerId="LiveId" clId="{6A290772-D93C-4D1E-AB03-3AF0557241DB}" dt="2024-12-17T12:47:56.852" v="28" actId="790"/>
          <ac:spMkLst>
            <pc:docMk/>
            <pc:sldMk cId="2995271909" sldId="256"/>
            <ac:spMk id="2" creationId="{436EE8AB-07C6-C61F-E834-58B30ED5C1F8}"/>
          </ac:spMkLst>
        </pc:spChg>
        <pc:spChg chg="mod">
          <ac:chgData name="baris oguz" userId="b2f6407021882ee1" providerId="LiveId" clId="{6A290772-D93C-4D1E-AB03-3AF0557241DB}" dt="2024-12-17T12:47:47.944" v="27" actId="790"/>
          <ac:spMkLst>
            <pc:docMk/>
            <pc:sldMk cId="2995271909" sldId="256"/>
            <ac:spMk id="3" creationId="{755A88A3-E0E5-4FCA-B4F2-D5F446BCCFAC}"/>
          </ac:spMkLst>
        </pc:spChg>
      </pc:sldChg>
      <pc:sldChg chg="ord">
        <pc:chgData name="baris oguz" userId="b2f6407021882ee1" providerId="LiveId" clId="{6A290772-D93C-4D1E-AB03-3AF0557241DB}" dt="2024-12-17T12:36:52.885" v="1"/>
        <pc:sldMkLst>
          <pc:docMk/>
          <pc:sldMk cId="1179179280" sldId="263"/>
        </pc:sldMkLst>
      </pc:sldChg>
    </pc:docChg>
  </pc:docChgLst>
  <pc:docChgLst>
    <pc:chgData name="baris oguz" userId="b2f6407021882ee1" providerId="LiveId" clId="{F8DC7812-0388-4140-972D-29F0DE4AB526}"/>
    <pc:docChg chg="undo custSel addSld modSld">
      <pc:chgData name="baris oguz" userId="b2f6407021882ee1" providerId="LiveId" clId="{F8DC7812-0388-4140-972D-29F0DE4AB526}" dt="2025-01-02T11:45:54.898" v="106" actId="20577"/>
      <pc:docMkLst>
        <pc:docMk/>
      </pc:docMkLst>
      <pc:sldChg chg="addSp modSp mod">
        <pc:chgData name="baris oguz" userId="b2f6407021882ee1" providerId="LiveId" clId="{F8DC7812-0388-4140-972D-29F0DE4AB526}" dt="2025-01-02T11:45:54.898" v="106" actId="20577"/>
        <pc:sldMkLst>
          <pc:docMk/>
          <pc:sldMk cId="668191469" sldId="257"/>
        </pc:sldMkLst>
        <pc:spChg chg="add mod">
          <ac:chgData name="baris oguz" userId="b2f6407021882ee1" providerId="LiveId" clId="{F8DC7812-0388-4140-972D-29F0DE4AB526}" dt="2025-01-02T11:45:32.385" v="93" actId="20577"/>
          <ac:spMkLst>
            <pc:docMk/>
            <pc:sldMk cId="668191469" sldId="257"/>
            <ac:spMk id="21" creationId="{BF7A9BEE-8F69-84FE-76D9-65873A8134E7}"/>
          </ac:spMkLst>
        </pc:spChg>
        <pc:spChg chg="add mod">
          <ac:chgData name="baris oguz" userId="b2f6407021882ee1" providerId="LiveId" clId="{F8DC7812-0388-4140-972D-29F0DE4AB526}" dt="2025-01-02T11:45:54.898" v="106" actId="20577"/>
          <ac:spMkLst>
            <pc:docMk/>
            <pc:sldMk cId="668191469" sldId="257"/>
            <ac:spMk id="26" creationId="{604DA826-6FA4-3E3C-453C-2B156D65B20D}"/>
          </ac:spMkLst>
        </pc:spChg>
        <pc:spChg chg="add mod">
          <ac:chgData name="baris oguz" userId="b2f6407021882ee1" providerId="LiveId" clId="{F8DC7812-0388-4140-972D-29F0DE4AB526}" dt="2025-01-02T11:45:49.888" v="102" actId="20577"/>
          <ac:spMkLst>
            <pc:docMk/>
            <pc:sldMk cId="668191469" sldId="257"/>
            <ac:spMk id="27" creationId="{7DCC6D7F-D1E2-51C4-846C-74B458765163}"/>
          </ac:spMkLst>
        </pc:spChg>
        <pc:picChg chg="add mod">
          <ac:chgData name="baris oguz" userId="b2f6407021882ee1" providerId="LiveId" clId="{F8DC7812-0388-4140-972D-29F0DE4AB526}" dt="2025-01-02T11:45:23.257" v="87" actId="1076"/>
          <ac:picMkLst>
            <pc:docMk/>
            <pc:sldMk cId="668191469" sldId="257"/>
            <ac:picMk id="17" creationId="{C4B8512F-CD83-D2FC-27EA-404437DCF16E}"/>
          </ac:picMkLst>
        </pc:picChg>
      </pc:sldChg>
      <pc:sldChg chg="addSp delSp modSp new mod">
        <pc:chgData name="baris oguz" userId="b2f6407021882ee1" providerId="LiveId" clId="{F8DC7812-0388-4140-972D-29F0DE4AB526}" dt="2025-01-02T11:45:11.787" v="85" actId="1076"/>
        <pc:sldMkLst>
          <pc:docMk/>
          <pc:sldMk cId="3331020396" sldId="264"/>
        </pc:sldMkLst>
        <pc:spChg chg="mod">
          <ac:chgData name="baris oguz" userId="b2f6407021882ee1" providerId="LiveId" clId="{F8DC7812-0388-4140-972D-29F0DE4AB526}" dt="2025-01-02T11:40:18.941" v="50" actId="20577"/>
          <ac:spMkLst>
            <pc:docMk/>
            <pc:sldMk cId="3331020396" sldId="264"/>
            <ac:spMk id="2" creationId="{04311B33-E0F7-5B61-83AB-A640FD7E80B9}"/>
          </ac:spMkLst>
        </pc:spChg>
        <pc:spChg chg="del">
          <ac:chgData name="baris oguz" userId="b2f6407021882ee1" providerId="LiveId" clId="{F8DC7812-0388-4140-972D-29F0DE4AB526}" dt="2025-01-02T11:42:01.106" v="61" actId="478"/>
          <ac:spMkLst>
            <pc:docMk/>
            <pc:sldMk cId="3331020396" sldId="264"/>
            <ac:spMk id="3" creationId="{F4B2718C-8F22-0B3D-83CA-0339E3EC0D33}"/>
          </ac:spMkLst>
        </pc:spChg>
        <pc:spChg chg="add mod">
          <ac:chgData name="baris oguz" userId="b2f6407021882ee1" providerId="LiveId" clId="{F8DC7812-0388-4140-972D-29F0DE4AB526}" dt="2025-01-02T11:42:06.136" v="62" actId="1076"/>
          <ac:spMkLst>
            <pc:docMk/>
            <pc:sldMk cId="3331020396" sldId="264"/>
            <ac:spMk id="11" creationId="{007A2C81-2639-2152-47E3-6C9C31A96873}"/>
          </ac:spMkLst>
        </pc:spChg>
        <pc:spChg chg="add mod">
          <ac:chgData name="baris oguz" userId="b2f6407021882ee1" providerId="LiveId" clId="{F8DC7812-0388-4140-972D-29F0DE4AB526}" dt="2025-01-02T11:43:18.735" v="65" actId="1076"/>
          <ac:spMkLst>
            <pc:docMk/>
            <pc:sldMk cId="3331020396" sldId="264"/>
            <ac:spMk id="12" creationId="{BDEFB2ED-C01F-0D68-17F9-C29276B8A36B}"/>
          </ac:spMkLst>
        </pc:spChg>
        <pc:spChg chg="add mod">
          <ac:chgData name="baris oguz" userId="b2f6407021882ee1" providerId="LiveId" clId="{F8DC7812-0388-4140-972D-29F0DE4AB526}" dt="2025-01-02T11:43:23.867" v="67" actId="1076"/>
          <ac:spMkLst>
            <pc:docMk/>
            <pc:sldMk cId="3331020396" sldId="264"/>
            <ac:spMk id="13" creationId="{DF754E87-0706-15CC-3FA9-1C039341FBE3}"/>
          </ac:spMkLst>
        </pc:spChg>
        <pc:spChg chg="add mod">
          <ac:chgData name="baris oguz" userId="b2f6407021882ee1" providerId="LiveId" clId="{F8DC7812-0388-4140-972D-29F0DE4AB526}" dt="2025-01-02T11:43:35.741" v="70" actId="1076"/>
          <ac:spMkLst>
            <pc:docMk/>
            <pc:sldMk cId="3331020396" sldId="264"/>
            <ac:spMk id="14" creationId="{EEDA237B-7DD2-E2ED-720C-BBAF05F4F428}"/>
          </ac:spMkLst>
        </pc:spChg>
        <pc:picChg chg="add del mod">
          <ac:chgData name="baris oguz" userId="b2f6407021882ee1" providerId="LiveId" clId="{F8DC7812-0388-4140-972D-29F0DE4AB526}" dt="2025-01-02T11:32:50.738" v="6" actId="478"/>
          <ac:picMkLst>
            <pc:docMk/>
            <pc:sldMk cId="3331020396" sldId="264"/>
            <ac:picMk id="5" creationId="{65BD44A8-C534-2785-966B-17EEBCED7996}"/>
          </ac:picMkLst>
        </pc:picChg>
        <pc:picChg chg="add mod">
          <ac:chgData name="baris oguz" userId="b2f6407021882ee1" providerId="LiveId" clId="{F8DC7812-0388-4140-972D-29F0DE4AB526}" dt="2025-01-02T11:44:48.887" v="82" actId="1076"/>
          <ac:picMkLst>
            <pc:docMk/>
            <pc:sldMk cId="3331020396" sldId="264"/>
            <ac:picMk id="7" creationId="{8ABC737D-CC0A-540E-28A0-0F2A9E9D0C92}"/>
          </ac:picMkLst>
        </pc:picChg>
        <pc:picChg chg="add del mod">
          <ac:chgData name="baris oguz" userId="b2f6407021882ee1" providerId="LiveId" clId="{F8DC7812-0388-4140-972D-29F0DE4AB526}" dt="2025-01-02T11:39:33.101" v="10" actId="478"/>
          <ac:picMkLst>
            <pc:docMk/>
            <pc:sldMk cId="3331020396" sldId="264"/>
            <ac:picMk id="9" creationId="{4EF83BDE-EEB4-41E8-08B4-A3633B0FD4B6}"/>
          </ac:picMkLst>
        </pc:picChg>
        <pc:picChg chg="add mod">
          <ac:chgData name="baris oguz" userId="b2f6407021882ee1" providerId="LiveId" clId="{F8DC7812-0388-4140-972D-29F0DE4AB526}" dt="2025-01-02T11:44:44.768" v="79" actId="1076"/>
          <ac:picMkLst>
            <pc:docMk/>
            <pc:sldMk cId="3331020396" sldId="264"/>
            <ac:picMk id="16" creationId="{D2464C62-44A8-6E45-EB63-B8C32773D332}"/>
          </ac:picMkLst>
        </pc:picChg>
        <pc:picChg chg="add mod">
          <ac:chgData name="baris oguz" userId="b2f6407021882ee1" providerId="LiveId" clId="{F8DC7812-0388-4140-972D-29F0DE4AB526}" dt="2025-01-02T11:44:52.879" v="83" actId="1076"/>
          <ac:picMkLst>
            <pc:docMk/>
            <pc:sldMk cId="3331020396" sldId="264"/>
            <ac:picMk id="17" creationId="{38E6C9B7-2001-9205-F61E-7A7E43922B7C}"/>
          </ac:picMkLst>
        </pc:picChg>
        <pc:picChg chg="add mod">
          <ac:chgData name="baris oguz" userId="b2f6407021882ee1" providerId="LiveId" clId="{F8DC7812-0388-4140-972D-29F0DE4AB526}" dt="2025-01-02T11:45:11.787" v="85" actId="1076"/>
          <ac:picMkLst>
            <pc:docMk/>
            <pc:sldMk cId="3331020396" sldId="264"/>
            <ac:picMk id="18" creationId="{8D5C68DB-E57B-617F-6F66-FDFF62E76FA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B96CE-508E-45D1-88E2-654FAE263B5C}" type="doc">
      <dgm:prSet loTypeId="urn:microsoft.com/office/officeart/2005/8/layout/chevron1" loCatId="process" qsTypeId="urn:microsoft.com/office/officeart/2005/8/quickstyle/simple1" qsCatId="simple" csTypeId="urn:microsoft.com/office/officeart/2005/8/colors/colorful1" csCatId="colorful" phldr="1"/>
      <dgm:spPr/>
    </dgm:pt>
    <dgm:pt modelId="{26BDD9BF-E708-46D9-BAF1-5B61C31EF39D}">
      <dgm:prSet phldrT="[Metin]"/>
      <dgm:spPr/>
      <dgm:t>
        <a:bodyPr/>
        <a:lstStyle/>
        <a:p>
          <a:r>
            <a:rPr lang="tr-TR" dirty="0"/>
            <a:t>Tedarikçi</a:t>
          </a:r>
          <a:endParaRPr lang="en-GB" dirty="0"/>
        </a:p>
      </dgm:t>
    </dgm:pt>
    <dgm:pt modelId="{1582A660-FFE9-4638-BD16-7167AA7BF6BC}" type="parTrans" cxnId="{D0355F4E-27B9-48D3-9D29-CB93F4932C27}">
      <dgm:prSet/>
      <dgm:spPr/>
      <dgm:t>
        <a:bodyPr/>
        <a:lstStyle/>
        <a:p>
          <a:endParaRPr lang="en-GB"/>
        </a:p>
      </dgm:t>
    </dgm:pt>
    <dgm:pt modelId="{7A2C4ACC-ADDD-46D1-8EF5-6F0C0B6B207D}" type="sibTrans" cxnId="{D0355F4E-27B9-48D3-9D29-CB93F4932C27}">
      <dgm:prSet/>
      <dgm:spPr/>
      <dgm:t>
        <a:bodyPr/>
        <a:lstStyle/>
        <a:p>
          <a:endParaRPr lang="en-GB"/>
        </a:p>
      </dgm:t>
    </dgm:pt>
    <dgm:pt modelId="{53B47F4C-60EC-4258-8757-DC5AD6A8E46D}">
      <dgm:prSet phldrT="[Metin]"/>
      <dgm:spPr/>
      <dgm:t>
        <a:bodyPr/>
        <a:lstStyle/>
        <a:p>
          <a:r>
            <a:rPr lang="tr-TR" dirty="0"/>
            <a:t>Girdi</a:t>
          </a:r>
          <a:endParaRPr lang="en-GB" dirty="0"/>
        </a:p>
      </dgm:t>
    </dgm:pt>
    <dgm:pt modelId="{E8E58AC7-6F95-4E56-99D8-D26A6398A15A}" type="parTrans" cxnId="{98757565-5936-465B-A836-A7EEB779270B}">
      <dgm:prSet/>
      <dgm:spPr/>
      <dgm:t>
        <a:bodyPr/>
        <a:lstStyle/>
        <a:p>
          <a:endParaRPr lang="en-GB"/>
        </a:p>
      </dgm:t>
    </dgm:pt>
    <dgm:pt modelId="{403EC2BA-54C7-4217-8064-BFBC21742097}" type="sibTrans" cxnId="{98757565-5936-465B-A836-A7EEB779270B}">
      <dgm:prSet/>
      <dgm:spPr/>
      <dgm:t>
        <a:bodyPr/>
        <a:lstStyle/>
        <a:p>
          <a:endParaRPr lang="en-GB"/>
        </a:p>
      </dgm:t>
    </dgm:pt>
    <dgm:pt modelId="{A6C631A5-6CA9-4EB7-A09F-7456FCB564E6}">
      <dgm:prSet phldrT="[Metin]"/>
      <dgm:spPr/>
      <dgm:t>
        <a:bodyPr/>
        <a:lstStyle/>
        <a:p>
          <a:r>
            <a:rPr lang="tr-TR" dirty="0"/>
            <a:t>Proses</a:t>
          </a:r>
          <a:endParaRPr lang="en-GB" dirty="0"/>
        </a:p>
      </dgm:t>
    </dgm:pt>
    <dgm:pt modelId="{F51F75A0-74EE-40B3-9736-28B21BE13FD5}" type="parTrans" cxnId="{6F217DA5-FC64-4E4D-A976-25AEFEC6D03F}">
      <dgm:prSet/>
      <dgm:spPr/>
      <dgm:t>
        <a:bodyPr/>
        <a:lstStyle/>
        <a:p>
          <a:endParaRPr lang="en-GB"/>
        </a:p>
      </dgm:t>
    </dgm:pt>
    <dgm:pt modelId="{5320BECC-2CB7-4F27-83C0-BB80551BF789}" type="sibTrans" cxnId="{6F217DA5-FC64-4E4D-A976-25AEFEC6D03F}">
      <dgm:prSet/>
      <dgm:spPr/>
      <dgm:t>
        <a:bodyPr/>
        <a:lstStyle/>
        <a:p>
          <a:endParaRPr lang="en-GB"/>
        </a:p>
      </dgm:t>
    </dgm:pt>
    <dgm:pt modelId="{E79332B2-8D11-44E8-9D25-90E516DDA9B9}">
      <dgm:prSet phldrT="[Metin]"/>
      <dgm:spPr/>
      <dgm:t>
        <a:bodyPr/>
        <a:lstStyle/>
        <a:p>
          <a:r>
            <a:rPr lang="tr-TR" dirty="0"/>
            <a:t>Çıktı</a:t>
          </a:r>
          <a:endParaRPr lang="en-GB" dirty="0"/>
        </a:p>
      </dgm:t>
    </dgm:pt>
    <dgm:pt modelId="{0CB769F8-7A63-4B99-A45B-1659075D8285}" type="parTrans" cxnId="{D1572A3F-211F-4152-B9BA-DE9C81B57242}">
      <dgm:prSet/>
      <dgm:spPr/>
      <dgm:t>
        <a:bodyPr/>
        <a:lstStyle/>
        <a:p>
          <a:endParaRPr lang="en-GB"/>
        </a:p>
      </dgm:t>
    </dgm:pt>
    <dgm:pt modelId="{4B1695E3-7ADC-44E9-A45E-CF129DC8DD87}" type="sibTrans" cxnId="{D1572A3F-211F-4152-B9BA-DE9C81B57242}">
      <dgm:prSet/>
      <dgm:spPr/>
      <dgm:t>
        <a:bodyPr/>
        <a:lstStyle/>
        <a:p>
          <a:endParaRPr lang="en-GB"/>
        </a:p>
      </dgm:t>
    </dgm:pt>
    <dgm:pt modelId="{CD920DC0-6ACC-47C7-A2F8-20F1E88C9A71}">
      <dgm:prSet phldrT="[Metin]"/>
      <dgm:spPr/>
      <dgm:t>
        <a:bodyPr/>
        <a:lstStyle/>
        <a:p>
          <a:r>
            <a:rPr lang="tr-TR" dirty="0"/>
            <a:t>Müşteri</a:t>
          </a:r>
          <a:endParaRPr lang="en-GB" dirty="0"/>
        </a:p>
      </dgm:t>
    </dgm:pt>
    <dgm:pt modelId="{84015162-819C-4242-82E0-E8980253DD0D}" type="parTrans" cxnId="{A0114B81-F290-4044-8711-0E23436C264C}">
      <dgm:prSet/>
      <dgm:spPr/>
      <dgm:t>
        <a:bodyPr/>
        <a:lstStyle/>
        <a:p>
          <a:endParaRPr lang="en-GB"/>
        </a:p>
      </dgm:t>
    </dgm:pt>
    <dgm:pt modelId="{B1984A7E-55BB-429B-860F-87105A1FD19D}" type="sibTrans" cxnId="{A0114B81-F290-4044-8711-0E23436C264C}">
      <dgm:prSet/>
      <dgm:spPr/>
      <dgm:t>
        <a:bodyPr/>
        <a:lstStyle/>
        <a:p>
          <a:endParaRPr lang="en-GB"/>
        </a:p>
      </dgm:t>
    </dgm:pt>
    <dgm:pt modelId="{0E25E0C6-4DD9-4408-8927-BE0978CF46BD}" type="pres">
      <dgm:prSet presAssocID="{605B96CE-508E-45D1-88E2-654FAE263B5C}" presName="Name0" presStyleCnt="0">
        <dgm:presLayoutVars>
          <dgm:dir/>
          <dgm:animLvl val="lvl"/>
          <dgm:resizeHandles val="exact"/>
        </dgm:presLayoutVars>
      </dgm:prSet>
      <dgm:spPr/>
    </dgm:pt>
    <dgm:pt modelId="{20B58FCF-9D53-42D8-8522-FE346E427A45}" type="pres">
      <dgm:prSet presAssocID="{26BDD9BF-E708-46D9-BAF1-5B61C31EF39D}" presName="parTxOnly" presStyleLbl="node1" presStyleIdx="0" presStyleCnt="5">
        <dgm:presLayoutVars>
          <dgm:chMax val="0"/>
          <dgm:chPref val="0"/>
          <dgm:bulletEnabled val="1"/>
        </dgm:presLayoutVars>
      </dgm:prSet>
      <dgm:spPr/>
    </dgm:pt>
    <dgm:pt modelId="{045E2934-76DF-4E6B-9AE3-A42023F1D820}" type="pres">
      <dgm:prSet presAssocID="{7A2C4ACC-ADDD-46D1-8EF5-6F0C0B6B207D}" presName="parTxOnlySpace" presStyleCnt="0"/>
      <dgm:spPr/>
    </dgm:pt>
    <dgm:pt modelId="{F09D9BCF-99E1-4723-AFE4-8E971DFF00AA}" type="pres">
      <dgm:prSet presAssocID="{53B47F4C-60EC-4258-8757-DC5AD6A8E46D}" presName="parTxOnly" presStyleLbl="node1" presStyleIdx="1" presStyleCnt="5">
        <dgm:presLayoutVars>
          <dgm:chMax val="0"/>
          <dgm:chPref val="0"/>
          <dgm:bulletEnabled val="1"/>
        </dgm:presLayoutVars>
      </dgm:prSet>
      <dgm:spPr/>
    </dgm:pt>
    <dgm:pt modelId="{9C3FCB52-6A72-4EDE-B053-F04180A54BB3}" type="pres">
      <dgm:prSet presAssocID="{403EC2BA-54C7-4217-8064-BFBC21742097}" presName="parTxOnlySpace" presStyleCnt="0"/>
      <dgm:spPr/>
    </dgm:pt>
    <dgm:pt modelId="{E55874B3-8EEB-4661-84E0-0DF46F8B0388}" type="pres">
      <dgm:prSet presAssocID="{A6C631A5-6CA9-4EB7-A09F-7456FCB564E6}" presName="parTxOnly" presStyleLbl="node1" presStyleIdx="2" presStyleCnt="5">
        <dgm:presLayoutVars>
          <dgm:chMax val="0"/>
          <dgm:chPref val="0"/>
          <dgm:bulletEnabled val="1"/>
        </dgm:presLayoutVars>
      </dgm:prSet>
      <dgm:spPr/>
    </dgm:pt>
    <dgm:pt modelId="{F606AF81-82B8-4EE1-92C1-C82967B8552A}" type="pres">
      <dgm:prSet presAssocID="{5320BECC-2CB7-4F27-83C0-BB80551BF789}" presName="parTxOnlySpace" presStyleCnt="0"/>
      <dgm:spPr/>
    </dgm:pt>
    <dgm:pt modelId="{F19C9923-BAEF-4CD2-ADF6-1E87930C8056}" type="pres">
      <dgm:prSet presAssocID="{E79332B2-8D11-44E8-9D25-90E516DDA9B9}" presName="parTxOnly" presStyleLbl="node1" presStyleIdx="3" presStyleCnt="5">
        <dgm:presLayoutVars>
          <dgm:chMax val="0"/>
          <dgm:chPref val="0"/>
          <dgm:bulletEnabled val="1"/>
        </dgm:presLayoutVars>
      </dgm:prSet>
      <dgm:spPr/>
    </dgm:pt>
    <dgm:pt modelId="{C8BF196D-A206-4E88-93FB-38ABACDB1A1A}" type="pres">
      <dgm:prSet presAssocID="{4B1695E3-7ADC-44E9-A45E-CF129DC8DD87}" presName="parTxOnlySpace" presStyleCnt="0"/>
      <dgm:spPr/>
    </dgm:pt>
    <dgm:pt modelId="{CCBDBE88-0F08-47F8-A63C-0FD7A5B7E5E1}" type="pres">
      <dgm:prSet presAssocID="{CD920DC0-6ACC-47C7-A2F8-20F1E88C9A71}" presName="parTxOnly" presStyleLbl="node1" presStyleIdx="4" presStyleCnt="5">
        <dgm:presLayoutVars>
          <dgm:chMax val="0"/>
          <dgm:chPref val="0"/>
          <dgm:bulletEnabled val="1"/>
        </dgm:presLayoutVars>
      </dgm:prSet>
      <dgm:spPr/>
    </dgm:pt>
  </dgm:ptLst>
  <dgm:cxnLst>
    <dgm:cxn modelId="{CF25931E-4DFF-4FF9-AC84-CC59F021936B}" type="presOf" srcId="{A6C631A5-6CA9-4EB7-A09F-7456FCB564E6}" destId="{E55874B3-8EEB-4661-84E0-0DF46F8B0388}" srcOrd="0" destOrd="0" presId="urn:microsoft.com/office/officeart/2005/8/layout/chevron1"/>
    <dgm:cxn modelId="{D1572A3F-211F-4152-B9BA-DE9C81B57242}" srcId="{605B96CE-508E-45D1-88E2-654FAE263B5C}" destId="{E79332B2-8D11-44E8-9D25-90E516DDA9B9}" srcOrd="3" destOrd="0" parTransId="{0CB769F8-7A63-4B99-A45B-1659075D8285}" sibTransId="{4B1695E3-7ADC-44E9-A45E-CF129DC8DD87}"/>
    <dgm:cxn modelId="{98757565-5936-465B-A836-A7EEB779270B}" srcId="{605B96CE-508E-45D1-88E2-654FAE263B5C}" destId="{53B47F4C-60EC-4258-8757-DC5AD6A8E46D}" srcOrd="1" destOrd="0" parTransId="{E8E58AC7-6F95-4E56-99D8-D26A6398A15A}" sibTransId="{403EC2BA-54C7-4217-8064-BFBC21742097}"/>
    <dgm:cxn modelId="{D0355F4E-27B9-48D3-9D29-CB93F4932C27}" srcId="{605B96CE-508E-45D1-88E2-654FAE263B5C}" destId="{26BDD9BF-E708-46D9-BAF1-5B61C31EF39D}" srcOrd="0" destOrd="0" parTransId="{1582A660-FFE9-4638-BD16-7167AA7BF6BC}" sibTransId="{7A2C4ACC-ADDD-46D1-8EF5-6F0C0B6B207D}"/>
    <dgm:cxn modelId="{A0114B81-F290-4044-8711-0E23436C264C}" srcId="{605B96CE-508E-45D1-88E2-654FAE263B5C}" destId="{CD920DC0-6ACC-47C7-A2F8-20F1E88C9A71}" srcOrd="4" destOrd="0" parTransId="{84015162-819C-4242-82E0-E8980253DD0D}" sibTransId="{B1984A7E-55BB-429B-860F-87105A1FD19D}"/>
    <dgm:cxn modelId="{D25BB489-2559-4DF3-B062-5D09C63618F5}" type="presOf" srcId="{E79332B2-8D11-44E8-9D25-90E516DDA9B9}" destId="{F19C9923-BAEF-4CD2-ADF6-1E87930C8056}" srcOrd="0" destOrd="0" presId="urn:microsoft.com/office/officeart/2005/8/layout/chevron1"/>
    <dgm:cxn modelId="{FFB14391-CA9E-433A-B697-FD555CB6EDC9}" type="presOf" srcId="{CD920DC0-6ACC-47C7-A2F8-20F1E88C9A71}" destId="{CCBDBE88-0F08-47F8-A63C-0FD7A5B7E5E1}" srcOrd="0" destOrd="0" presId="urn:microsoft.com/office/officeart/2005/8/layout/chevron1"/>
    <dgm:cxn modelId="{6F217DA5-FC64-4E4D-A976-25AEFEC6D03F}" srcId="{605B96CE-508E-45D1-88E2-654FAE263B5C}" destId="{A6C631A5-6CA9-4EB7-A09F-7456FCB564E6}" srcOrd="2" destOrd="0" parTransId="{F51F75A0-74EE-40B3-9736-28B21BE13FD5}" sibTransId="{5320BECC-2CB7-4F27-83C0-BB80551BF789}"/>
    <dgm:cxn modelId="{8041A8AC-ECB4-406F-838E-5EF0188077D0}" type="presOf" srcId="{605B96CE-508E-45D1-88E2-654FAE263B5C}" destId="{0E25E0C6-4DD9-4408-8927-BE0978CF46BD}" srcOrd="0" destOrd="0" presId="urn:microsoft.com/office/officeart/2005/8/layout/chevron1"/>
    <dgm:cxn modelId="{0FCA32CF-E7D2-4B42-BF06-4879B10FEF2E}" type="presOf" srcId="{53B47F4C-60EC-4258-8757-DC5AD6A8E46D}" destId="{F09D9BCF-99E1-4723-AFE4-8E971DFF00AA}" srcOrd="0" destOrd="0" presId="urn:microsoft.com/office/officeart/2005/8/layout/chevron1"/>
    <dgm:cxn modelId="{D39386E3-5866-46A9-A775-1FE2A55EC218}" type="presOf" srcId="{26BDD9BF-E708-46D9-BAF1-5B61C31EF39D}" destId="{20B58FCF-9D53-42D8-8522-FE346E427A45}" srcOrd="0" destOrd="0" presId="urn:microsoft.com/office/officeart/2005/8/layout/chevron1"/>
    <dgm:cxn modelId="{78ED7858-0C0B-469B-A318-1C8BA1309929}" type="presParOf" srcId="{0E25E0C6-4DD9-4408-8927-BE0978CF46BD}" destId="{20B58FCF-9D53-42D8-8522-FE346E427A45}" srcOrd="0" destOrd="0" presId="urn:microsoft.com/office/officeart/2005/8/layout/chevron1"/>
    <dgm:cxn modelId="{8878085E-B721-4E91-9834-7408F03CEE8B}" type="presParOf" srcId="{0E25E0C6-4DD9-4408-8927-BE0978CF46BD}" destId="{045E2934-76DF-4E6B-9AE3-A42023F1D820}" srcOrd="1" destOrd="0" presId="urn:microsoft.com/office/officeart/2005/8/layout/chevron1"/>
    <dgm:cxn modelId="{EAF9EC88-39EA-4945-87DC-658EAF001FA9}" type="presParOf" srcId="{0E25E0C6-4DD9-4408-8927-BE0978CF46BD}" destId="{F09D9BCF-99E1-4723-AFE4-8E971DFF00AA}" srcOrd="2" destOrd="0" presId="urn:microsoft.com/office/officeart/2005/8/layout/chevron1"/>
    <dgm:cxn modelId="{7EC35121-02A4-448A-A164-F276E59518DB}" type="presParOf" srcId="{0E25E0C6-4DD9-4408-8927-BE0978CF46BD}" destId="{9C3FCB52-6A72-4EDE-B053-F04180A54BB3}" srcOrd="3" destOrd="0" presId="urn:microsoft.com/office/officeart/2005/8/layout/chevron1"/>
    <dgm:cxn modelId="{85261F1B-21E4-4327-B5EA-21AFD9AC3922}" type="presParOf" srcId="{0E25E0C6-4DD9-4408-8927-BE0978CF46BD}" destId="{E55874B3-8EEB-4661-84E0-0DF46F8B0388}" srcOrd="4" destOrd="0" presId="urn:microsoft.com/office/officeart/2005/8/layout/chevron1"/>
    <dgm:cxn modelId="{855FB3CB-0262-4662-8E24-CAEE2DC4EAB7}" type="presParOf" srcId="{0E25E0C6-4DD9-4408-8927-BE0978CF46BD}" destId="{F606AF81-82B8-4EE1-92C1-C82967B8552A}" srcOrd="5" destOrd="0" presId="urn:microsoft.com/office/officeart/2005/8/layout/chevron1"/>
    <dgm:cxn modelId="{82780088-C042-48EE-8E0A-91E00E9705EC}" type="presParOf" srcId="{0E25E0C6-4DD9-4408-8927-BE0978CF46BD}" destId="{F19C9923-BAEF-4CD2-ADF6-1E87930C8056}" srcOrd="6" destOrd="0" presId="urn:microsoft.com/office/officeart/2005/8/layout/chevron1"/>
    <dgm:cxn modelId="{7AEB9583-2AC3-42F8-8BF3-158BC83C0090}" type="presParOf" srcId="{0E25E0C6-4DD9-4408-8927-BE0978CF46BD}" destId="{C8BF196D-A206-4E88-93FB-38ABACDB1A1A}" srcOrd="7" destOrd="0" presId="urn:microsoft.com/office/officeart/2005/8/layout/chevron1"/>
    <dgm:cxn modelId="{904327F0-11F7-4606-98AE-8462EA955420}" type="presParOf" srcId="{0E25E0C6-4DD9-4408-8927-BE0978CF46BD}" destId="{CCBDBE88-0F08-47F8-A63C-0FD7A5B7E5E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5B96CE-508E-45D1-88E2-654FAE263B5C}" type="doc">
      <dgm:prSet loTypeId="urn:microsoft.com/office/officeart/2005/8/layout/chevron1" loCatId="process" qsTypeId="urn:microsoft.com/office/officeart/2005/8/quickstyle/simple1" qsCatId="simple" csTypeId="urn:microsoft.com/office/officeart/2005/8/colors/colorful1" csCatId="colorful" phldr="1"/>
      <dgm:spPr/>
    </dgm:pt>
    <dgm:pt modelId="{26BDD9BF-E708-46D9-BAF1-5B61C31EF39D}">
      <dgm:prSet phldrT="[Metin]"/>
      <dgm:spPr/>
      <dgm:t>
        <a:bodyPr/>
        <a:lstStyle/>
        <a:p>
          <a:r>
            <a:rPr lang="tr-TR" dirty="0"/>
            <a:t>Un Değirmeni</a:t>
          </a:r>
          <a:endParaRPr lang="en-GB" dirty="0"/>
        </a:p>
      </dgm:t>
    </dgm:pt>
    <dgm:pt modelId="{1582A660-FFE9-4638-BD16-7167AA7BF6BC}" type="parTrans" cxnId="{D0355F4E-27B9-48D3-9D29-CB93F4932C27}">
      <dgm:prSet/>
      <dgm:spPr/>
      <dgm:t>
        <a:bodyPr/>
        <a:lstStyle/>
        <a:p>
          <a:endParaRPr lang="en-GB"/>
        </a:p>
      </dgm:t>
    </dgm:pt>
    <dgm:pt modelId="{7A2C4ACC-ADDD-46D1-8EF5-6F0C0B6B207D}" type="sibTrans" cxnId="{D0355F4E-27B9-48D3-9D29-CB93F4932C27}">
      <dgm:prSet/>
      <dgm:spPr/>
      <dgm:t>
        <a:bodyPr/>
        <a:lstStyle/>
        <a:p>
          <a:endParaRPr lang="en-GB"/>
        </a:p>
      </dgm:t>
    </dgm:pt>
    <dgm:pt modelId="{53B47F4C-60EC-4258-8757-DC5AD6A8E46D}">
      <dgm:prSet phldrT="[Metin]"/>
      <dgm:spPr/>
      <dgm:t>
        <a:bodyPr/>
        <a:lstStyle/>
        <a:p>
          <a:r>
            <a:rPr lang="tr-TR" dirty="0"/>
            <a:t>Un / diğer malzemeler</a:t>
          </a:r>
          <a:endParaRPr lang="en-GB" dirty="0"/>
        </a:p>
      </dgm:t>
    </dgm:pt>
    <dgm:pt modelId="{E8E58AC7-6F95-4E56-99D8-D26A6398A15A}" type="parTrans" cxnId="{98757565-5936-465B-A836-A7EEB779270B}">
      <dgm:prSet/>
      <dgm:spPr/>
      <dgm:t>
        <a:bodyPr/>
        <a:lstStyle/>
        <a:p>
          <a:endParaRPr lang="en-GB"/>
        </a:p>
      </dgm:t>
    </dgm:pt>
    <dgm:pt modelId="{403EC2BA-54C7-4217-8064-BFBC21742097}" type="sibTrans" cxnId="{98757565-5936-465B-A836-A7EEB779270B}">
      <dgm:prSet/>
      <dgm:spPr/>
      <dgm:t>
        <a:bodyPr/>
        <a:lstStyle/>
        <a:p>
          <a:endParaRPr lang="en-GB"/>
        </a:p>
      </dgm:t>
    </dgm:pt>
    <dgm:pt modelId="{A6C631A5-6CA9-4EB7-A09F-7456FCB564E6}">
      <dgm:prSet phldrT="[Metin]"/>
      <dgm:spPr/>
      <dgm:t>
        <a:bodyPr/>
        <a:lstStyle/>
        <a:p>
          <a:r>
            <a:rPr lang="tr-TR" dirty="0"/>
            <a:t>Pişirme </a:t>
          </a:r>
          <a:endParaRPr lang="en-GB" dirty="0"/>
        </a:p>
      </dgm:t>
    </dgm:pt>
    <dgm:pt modelId="{F51F75A0-74EE-40B3-9736-28B21BE13FD5}" type="parTrans" cxnId="{6F217DA5-FC64-4E4D-A976-25AEFEC6D03F}">
      <dgm:prSet/>
      <dgm:spPr/>
      <dgm:t>
        <a:bodyPr/>
        <a:lstStyle/>
        <a:p>
          <a:endParaRPr lang="en-GB"/>
        </a:p>
      </dgm:t>
    </dgm:pt>
    <dgm:pt modelId="{5320BECC-2CB7-4F27-83C0-BB80551BF789}" type="sibTrans" cxnId="{6F217DA5-FC64-4E4D-A976-25AEFEC6D03F}">
      <dgm:prSet/>
      <dgm:spPr/>
      <dgm:t>
        <a:bodyPr/>
        <a:lstStyle/>
        <a:p>
          <a:endParaRPr lang="en-GB"/>
        </a:p>
      </dgm:t>
    </dgm:pt>
    <dgm:pt modelId="{E79332B2-8D11-44E8-9D25-90E516DDA9B9}">
      <dgm:prSet phldrT="[Metin]"/>
      <dgm:spPr/>
      <dgm:t>
        <a:bodyPr/>
        <a:lstStyle/>
        <a:p>
          <a:r>
            <a:rPr lang="tr-TR" dirty="0"/>
            <a:t>Kurabiye </a:t>
          </a:r>
          <a:endParaRPr lang="en-GB" dirty="0"/>
        </a:p>
      </dgm:t>
    </dgm:pt>
    <dgm:pt modelId="{0CB769F8-7A63-4B99-A45B-1659075D8285}" type="parTrans" cxnId="{D1572A3F-211F-4152-B9BA-DE9C81B57242}">
      <dgm:prSet/>
      <dgm:spPr/>
      <dgm:t>
        <a:bodyPr/>
        <a:lstStyle/>
        <a:p>
          <a:endParaRPr lang="en-GB"/>
        </a:p>
      </dgm:t>
    </dgm:pt>
    <dgm:pt modelId="{4B1695E3-7ADC-44E9-A45E-CF129DC8DD87}" type="sibTrans" cxnId="{D1572A3F-211F-4152-B9BA-DE9C81B57242}">
      <dgm:prSet/>
      <dgm:spPr/>
      <dgm:t>
        <a:bodyPr/>
        <a:lstStyle/>
        <a:p>
          <a:endParaRPr lang="en-GB"/>
        </a:p>
      </dgm:t>
    </dgm:pt>
    <dgm:pt modelId="{CD920DC0-6ACC-47C7-A2F8-20F1E88C9A71}">
      <dgm:prSet phldrT="[Metin]"/>
      <dgm:spPr/>
      <dgm:t>
        <a:bodyPr/>
        <a:lstStyle/>
        <a:p>
          <a:r>
            <a:rPr lang="tr-TR" dirty="0"/>
            <a:t>10 ile 15 yaş arası </a:t>
          </a:r>
          <a:r>
            <a:rPr lang="tr-TR" dirty="0" err="1"/>
            <a:t>çoçuklar</a:t>
          </a:r>
          <a:endParaRPr lang="en-GB" dirty="0"/>
        </a:p>
      </dgm:t>
    </dgm:pt>
    <dgm:pt modelId="{84015162-819C-4242-82E0-E8980253DD0D}" type="parTrans" cxnId="{A0114B81-F290-4044-8711-0E23436C264C}">
      <dgm:prSet/>
      <dgm:spPr/>
      <dgm:t>
        <a:bodyPr/>
        <a:lstStyle/>
        <a:p>
          <a:endParaRPr lang="en-GB"/>
        </a:p>
      </dgm:t>
    </dgm:pt>
    <dgm:pt modelId="{B1984A7E-55BB-429B-860F-87105A1FD19D}" type="sibTrans" cxnId="{A0114B81-F290-4044-8711-0E23436C264C}">
      <dgm:prSet/>
      <dgm:spPr/>
      <dgm:t>
        <a:bodyPr/>
        <a:lstStyle/>
        <a:p>
          <a:endParaRPr lang="en-GB"/>
        </a:p>
      </dgm:t>
    </dgm:pt>
    <dgm:pt modelId="{0E25E0C6-4DD9-4408-8927-BE0978CF46BD}" type="pres">
      <dgm:prSet presAssocID="{605B96CE-508E-45D1-88E2-654FAE263B5C}" presName="Name0" presStyleCnt="0">
        <dgm:presLayoutVars>
          <dgm:dir/>
          <dgm:animLvl val="lvl"/>
          <dgm:resizeHandles val="exact"/>
        </dgm:presLayoutVars>
      </dgm:prSet>
      <dgm:spPr/>
    </dgm:pt>
    <dgm:pt modelId="{20B58FCF-9D53-42D8-8522-FE346E427A45}" type="pres">
      <dgm:prSet presAssocID="{26BDD9BF-E708-46D9-BAF1-5B61C31EF39D}" presName="parTxOnly" presStyleLbl="node1" presStyleIdx="0" presStyleCnt="5">
        <dgm:presLayoutVars>
          <dgm:chMax val="0"/>
          <dgm:chPref val="0"/>
          <dgm:bulletEnabled val="1"/>
        </dgm:presLayoutVars>
      </dgm:prSet>
      <dgm:spPr/>
    </dgm:pt>
    <dgm:pt modelId="{045E2934-76DF-4E6B-9AE3-A42023F1D820}" type="pres">
      <dgm:prSet presAssocID="{7A2C4ACC-ADDD-46D1-8EF5-6F0C0B6B207D}" presName="parTxOnlySpace" presStyleCnt="0"/>
      <dgm:spPr/>
    </dgm:pt>
    <dgm:pt modelId="{F09D9BCF-99E1-4723-AFE4-8E971DFF00AA}" type="pres">
      <dgm:prSet presAssocID="{53B47F4C-60EC-4258-8757-DC5AD6A8E46D}" presName="parTxOnly" presStyleLbl="node1" presStyleIdx="1" presStyleCnt="5">
        <dgm:presLayoutVars>
          <dgm:chMax val="0"/>
          <dgm:chPref val="0"/>
          <dgm:bulletEnabled val="1"/>
        </dgm:presLayoutVars>
      </dgm:prSet>
      <dgm:spPr/>
    </dgm:pt>
    <dgm:pt modelId="{9C3FCB52-6A72-4EDE-B053-F04180A54BB3}" type="pres">
      <dgm:prSet presAssocID="{403EC2BA-54C7-4217-8064-BFBC21742097}" presName="parTxOnlySpace" presStyleCnt="0"/>
      <dgm:spPr/>
    </dgm:pt>
    <dgm:pt modelId="{E55874B3-8EEB-4661-84E0-0DF46F8B0388}" type="pres">
      <dgm:prSet presAssocID="{A6C631A5-6CA9-4EB7-A09F-7456FCB564E6}" presName="parTxOnly" presStyleLbl="node1" presStyleIdx="2" presStyleCnt="5">
        <dgm:presLayoutVars>
          <dgm:chMax val="0"/>
          <dgm:chPref val="0"/>
          <dgm:bulletEnabled val="1"/>
        </dgm:presLayoutVars>
      </dgm:prSet>
      <dgm:spPr/>
    </dgm:pt>
    <dgm:pt modelId="{F606AF81-82B8-4EE1-92C1-C82967B8552A}" type="pres">
      <dgm:prSet presAssocID="{5320BECC-2CB7-4F27-83C0-BB80551BF789}" presName="parTxOnlySpace" presStyleCnt="0"/>
      <dgm:spPr/>
    </dgm:pt>
    <dgm:pt modelId="{F19C9923-BAEF-4CD2-ADF6-1E87930C8056}" type="pres">
      <dgm:prSet presAssocID="{E79332B2-8D11-44E8-9D25-90E516DDA9B9}" presName="parTxOnly" presStyleLbl="node1" presStyleIdx="3" presStyleCnt="5">
        <dgm:presLayoutVars>
          <dgm:chMax val="0"/>
          <dgm:chPref val="0"/>
          <dgm:bulletEnabled val="1"/>
        </dgm:presLayoutVars>
      </dgm:prSet>
      <dgm:spPr/>
    </dgm:pt>
    <dgm:pt modelId="{C8BF196D-A206-4E88-93FB-38ABACDB1A1A}" type="pres">
      <dgm:prSet presAssocID="{4B1695E3-7ADC-44E9-A45E-CF129DC8DD87}" presName="parTxOnlySpace" presStyleCnt="0"/>
      <dgm:spPr/>
    </dgm:pt>
    <dgm:pt modelId="{CCBDBE88-0F08-47F8-A63C-0FD7A5B7E5E1}" type="pres">
      <dgm:prSet presAssocID="{CD920DC0-6ACC-47C7-A2F8-20F1E88C9A71}" presName="parTxOnly" presStyleLbl="node1" presStyleIdx="4" presStyleCnt="5">
        <dgm:presLayoutVars>
          <dgm:chMax val="0"/>
          <dgm:chPref val="0"/>
          <dgm:bulletEnabled val="1"/>
        </dgm:presLayoutVars>
      </dgm:prSet>
      <dgm:spPr/>
    </dgm:pt>
  </dgm:ptLst>
  <dgm:cxnLst>
    <dgm:cxn modelId="{CF25931E-4DFF-4FF9-AC84-CC59F021936B}" type="presOf" srcId="{A6C631A5-6CA9-4EB7-A09F-7456FCB564E6}" destId="{E55874B3-8EEB-4661-84E0-0DF46F8B0388}" srcOrd="0" destOrd="0" presId="urn:microsoft.com/office/officeart/2005/8/layout/chevron1"/>
    <dgm:cxn modelId="{D1572A3F-211F-4152-B9BA-DE9C81B57242}" srcId="{605B96CE-508E-45D1-88E2-654FAE263B5C}" destId="{E79332B2-8D11-44E8-9D25-90E516DDA9B9}" srcOrd="3" destOrd="0" parTransId="{0CB769F8-7A63-4B99-A45B-1659075D8285}" sibTransId="{4B1695E3-7ADC-44E9-A45E-CF129DC8DD87}"/>
    <dgm:cxn modelId="{98757565-5936-465B-A836-A7EEB779270B}" srcId="{605B96CE-508E-45D1-88E2-654FAE263B5C}" destId="{53B47F4C-60EC-4258-8757-DC5AD6A8E46D}" srcOrd="1" destOrd="0" parTransId="{E8E58AC7-6F95-4E56-99D8-D26A6398A15A}" sibTransId="{403EC2BA-54C7-4217-8064-BFBC21742097}"/>
    <dgm:cxn modelId="{D0355F4E-27B9-48D3-9D29-CB93F4932C27}" srcId="{605B96CE-508E-45D1-88E2-654FAE263B5C}" destId="{26BDD9BF-E708-46D9-BAF1-5B61C31EF39D}" srcOrd="0" destOrd="0" parTransId="{1582A660-FFE9-4638-BD16-7167AA7BF6BC}" sibTransId="{7A2C4ACC-ADDD-46D1-8EF5-6F0C0B6B207D}"/>
    <dgm:cxn modelId="{A0114B81-F290-4044-8711-0E23436C264C}" srcId="{605B96CE-508E-45D1-88E2-654FAE263B5C}" destId="{CD920DC0-6ACC-47C7-A2F8-20F1E88C9A71}" srcOrd="4" destOrd="0" parTransId="{84015162-819C-4242-82E0-E8980253DD0D}" sibTransId="{B1984A7E-55BB-429B-860F-87105A1FD19D}"/>
    <dgm:cxn modelId="{D25BB489-2559-4DF3-B062-5D09C63618F5}" type="presOf" srcId="{E79332B2-8D11-44E8-9D25-90E516DDA9B9}" destId="{F19C9923-BAEF-4CD2-ADF6-1E87930C8056}" srcOrd="0" destOrd="0" presId="urn:microsoft.com/office/officeart/2005/8/layout/chevron1"/>
    <dgm:cxn modelId="{FFB14391-CA9E-433A-B697-FD555CB6EDC9}" type="presOf" srcId="{CD920DC0-6ACC-47C7-A2F8-20F1E88C9A71}" destId="{CCBDBE88-0F08-47F8-A63C-0FD7A5B7E5E1}" srcOrd="0" destOrd="0" presId="urn:microsoft.com/office/officeart/2005/8/layout/chevron1"/>
    <dgm:cxn modelId="{6F217DA5-FC64-4E4D-A976-25AEFEC6D03F}" srcId="{605B96CE-508E-45D1-88E2-654FAE263B5C}" destId="{A6C631A5-6CA9-4EB7-A09F-7456FCB564E6}" srcOrd="2" destOrd="0" parTransId="{F51F75A0-74EE-40B3-9736-28B21BE13FD5}" sibTransId="{5320BECC-2CB7-4F27-83C0-BB80551BF789}"/>
    <dgm:cxn modelId="{8041A8AC-ECB4-406F-838E-5EF0188077D0}" type="presOf" srcId="{605B96CE-508E-45D1-88E2-654FAE263B5C}" destId="{0E25E0C6-4DD9-4408-8927-BE0978CF46BD}" srcOrd="0" destOrd="0" presId="urn:microsoft.com/office/officeart/2005/8/layout/chevron1"/>
    <dgm:cxn modelId="{0FCA32CF-E7D2-4B42-BF06-4879B10FEF2E}" type="presOf" srcId="{53B47F4C-60EC-4258-8757-DC5AD6A8E46D}" destId="{F09D9BCF-99E1-4723-AFE4-8E971DFF00AA}" srcOrd="0" destOrd="0" presId="urn:microsoft.com/office/officeart/2005/8/layout/chevron1"/>
    <dgm:cxn modelId="{D39386E3-5866-46A9-A775-1FE2A55EC218}" type="presOf" srcId="{26BDD9BF-E708-46D9-BAF1-5B61C31EF39D}" destId="{20B58FCF-9D53-42D8-8522-FE346E427A45}" srcOrd="0" destOrd="0" presId="urn:microsoft.com/office/officeart/2005/8/layout/chevron1"/>
    <dgm:cxn modelId="{78ED7858-0C0B-469B-A318-1C8BA1309929}" type="presParOf" srcId="{0E25E0C6-4DD9-4408-8927-BE0978CF46BD}" destId="{20B58FCF-9D53-42D8-8522-FE346E427A45}" srcOrd="0" destOrd="0" presId="urn:microsoft.com/office/officeart/2005/8/layout/chevron1"/>
    <dgm:cxn modelId="{8878085E-B721-4E91-9834-7408F03CEE8B}" type="presParOf" srcId="{0E25E0C6-4DD9-4408-8927-BE0978CF46BD}" destId="{045E2934-76DF-4E6B-9AE3-A42023F1D820}" srcOrd="1" destOrd="0" presId="urn:microsoft.com/office/officeart/2005/8/layout/chevron1"/>
    <dgm:cxn modelId="{EAF9EC88-39EA-4945-87DC-658EAF001FA9}" type="presParOf" srcId="{0E25E0C6-4DD9-4408-8927-BE0978CF46BD}" destId="{F09D9BCF-99E1-4723-AFE4-8E971DFF00AA}" srcOrd="2" destOrd="0" presId="urn:microsoft.com/office/officeart/2005/8/layout/chevron1"/>
    <dgm:cxn modelId="{7EC35121-02A4-448A-A164-F276E59518DB}" type="presParOf" srcId="{0E25E0C6-4DD9-4408-8927-BE0978CF46BD}" destId="{9C3FCB52-6A72-4EDE-B053-F04180A54BB3}" srcOrd="3" destOrd="0" presId="urn:microsoft.com/office/officeart/2005/8/layout/chevron1"/>
    <dgm:cxn modelId="{85261F1B-21E4-4327-B5EA-21AFD9AC3922}" type="presParOf" srcId="{0E25E0C6-4DD9-4408-8927-BE0978CF46BD}" destId="{E55874B3-8EEB-4661-84E0-0DF46F8B0388}" srcOrd="4" destOrd="0" presId="urn:microsoft.com/office/officeart/2005/8/layout/chevron1"/>
    <dgm:cxn modelId="{855FB3CB-0262-4662-8E24-CAEE2DC4EAB7}" type="presParOf" srcId="{0E25E0C6-4DD9-4408-8927-BE0978CF46BD}" destId="{F606AF81-82B8-4EE1-92C1-C82967B8552A}" srcOrd="5" destOrd="0" presId="urn:microsoft.com/office/officeart/2005/8/layout/chevron1"/>
    <dgm:cxn modelId="{82780088-C042-48EE-8E0A-91E00E9705EC}" type="presParOf" srcId="{0E25E0C6-4DD9-4408-8927-BE0978CF46BD}" destId="{F19C9923-BAEF-4CD2-ADF6-1E87930C8056}" srcOrd="6" destOrd="0" presId="urn:microsoft.com/office/officeart/2005/8/layout/chevron1"/>
    <dgm:cxn modelId="{7AEB9583-2AC3-42F8-8BF3-158BC83C0090}" type="presParOf" srcId="{0E25E0C6-4DD9-4408-8927-BE0978CF46BD}" destId="{C8BF196D-A206-4E88-93FB-38ABACDB1A1A}" srcOrd="7" destOrd="0" presId="urn:microsoft.com/office/officeart/2005/8/layout/chevron1"/>
    <dgm:cxn modelId="{904327F0-11F7-4606-98AE-8462EA955420}" type="presParOf" srcId="{0E25E0C6-4DD9-4408-8927-BE0978CF46BD}" destId="{CCBDBE88-0F08-47F8-A63C-0FD7A5B7E5E1}"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58FCF-9D53-42D8-8522-FE346E427A45}">
      <dsp:nvSpPr>
        <dsp:cNvPr id="0" name=""/>
        <dsp:cNvSpPr/>
      </dsp:nvSpPr>
      <dsp:spPr>
        <a:xfrm>
          <a:off x="1984" y="728262"/>
          <a:ext cx="1766093" cy="706437"/>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Tedarikçi</a:t>
          </a:r>
          <a:endParaRPr lang="en-GB" sz="2000" kern="1200" dirty="0"/>
        </a:p>
      </dsp:txBody>
      <dsp:txXfrm>
        <a:off x="355203" y="728262"/>
        <a:ext cx="1059656" cy="706437"/>
      </dsp:txXfrm>
    </dsp:sp>
    <dsp:sp modelId="{F09D9BCF-99E1-4723-AFE4-8E971DFF00AA}">
      <dsp:nvSpPr>
        <dsp:cNvPr id="0" name=""/>
        <dsp:cNvSpPr/>
      </dsp:nvSpPr>
      <dsp:spPr>
        <a:xfrm>
          <a:off x="1591468" y="728262"/>
          <a:ext cx="1766093" cy="706437"/>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Girdi</a:t>
          </a:r>
          <a:endParaRPr lang="en-GB" sz="2000" kern="1200" dirty="0"/>
        </a:p>
      </dsp:txBody>
      <dsp:txXfrm>
        <a:off x="1944687" y="728262"/>
        <a:ext cx="1059656" cy="706437"/>
      </dsp:txXfrm>
    </dsp:sp>
    <dsp:sp modelId="{E55874B3-8EEB-4661-84E0-0DF46F8B0388}">
      <dsp:nvSpPr>
        <dsp:cNvPr id="0" name=""/>
        <dsp:cNvSpPr/>
      </dsp:nvSpPr>
      <dsp:spPr>
        <a:xfrm>
          <a:off x="3180953" y="728262"/>
          <a:ext cx="1766093" cy="706437"/>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Proses</a:t>
          </a:r>
          <a:endParaRPr lang="en-GB" sz="2000" kern="1200" dirty="0"/>
        </a:p>
      </dsp:txBody>
      <dsp:txXfrm>
        <a:off x="3534172" y="728262"/>
        <a:ext cx="1059656" cy="706437"/>
      </dsp:txXfrm>
    </dsp:sp>
    <dsp:sp modelId="{F19C9923-BAEF-4CD2-ADF6-1E87930C8056}">
      <dsp:nvSpPr>
        <dsp:cNvPr id="0" name=""/>
        <dsp:cNvSpPr/>
      </dsp:nvSpPr>
      <dsp:spPr>
        <a:xfrm>
          <a:off x="4770437" y="728262"/>
          <a:ext cx="1766093" cy="706437"/>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Çıktı</a:t>
          </a:r>
          <a:endParaRPr lang="en-GB" sz="2000" kern="1200" dirty="0"/>
        </a:p>
      </dsp:txBody>
      <dsp:txXfrm>
        <a:off x="5123656" y="728262"/>
        <a:ext cx="1059656" cy="706437"/>
      </dsp:txXfrm>
    </dsp:sp>
    <dsp:sp modelId="{CCBDBE88-0F08-47F8-A63C-0FD7A5B7E5E1}">
      <dsp:nvSpPr>
        <dsp:cNvPr id="0" name=""/>
        <dsp:cNvSpPr/>
      </dsp:nvSpPr>
      <dsp:spPr>
        <a:xfrm>
          <a:off x="6359921" y="728262"/>
          <a:ext cx="1766093" cy="706437"/>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Müşteri</a:t>
          </a:r>
          <a:endParaRPr lang="en-GB" sz="2000" kern="1200" dirty="0"/>
        </a:p>
      </dsp:txBody>
      <dsp:txXfrm>
        <a:off x="6713140" y="728262"/>
        <a:ext cx="1059656" cy="70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58FCF-9D53-42D8-8522-FE346E427A45}">
      <dsp:nvSpPr>
        <dsp:cNvPr id="0" name=""/>
        <dsp:cNvSpPr/>
      </dsp:nvSpPr>
      <dsp:spPr>
        <a:xfrm>
          <a:off x="1984" y="728262"/>
          <a:ext cx="1766093" cy="706437"/>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tr-TR" sz="1700" kern="1200" dirty="0"/>
            <a:t>Un Değirmeni</a:t>
          </a:r>
          <a:endParaRPr lang="en-GB" sz="1700" kern="1200" dirty="0"/>
        </a:p>
      </dsp:txBody>
      <dsp:txXfrm>
        <a:off x="355203" y="728262"/>
        <a:ext cx="1059656" cy="706437"/>
      </dsp:txXfrm>
    </dsp:sp>
    <dsp:sp modelId="{F09D9BCF-99E1-4723-AFE4-8E971DFF00AA}">
      <dsp:nvSpPr>
        <dsp:cNvPr id="0" name=""/>
        <dsp:cNvSpPr/>
      </dsp:nvSpPr>
      <dsp:spPr>
        <a:xfrm>
          <a:off x="1591468" y="728262"/>
          <a:ext cx="1766093" cy="706437"/>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tr-TR" sz="1700" kern="1200" dirty="0"/>
            <a:t>Un / diğer malzemeler</a:t>
          </a:r>
          <a:endParaRPr lang="en-GB" sz="1700" kern="1200" dirty="0"/>
        </a:p>
      </dsp:txBody>
      <dsp:txXfrm>
        <a:off x="1944687" y="728262"/>
        <a:ext cx="1059656" cy="706437"/>
      </dsp:txXfrm>
    </dsp:sp>
    <dsp:sp modelId="{E55874B3-8EEB-4661-84E0-0DF46F8B0388}">
      <dsp:nvSpPr>
        <dsp:cNvPr id="0" name=""/>
        <dsp:cNvSpPr/>
      </dsp:nvSpPr>
      <dsp:spPr>
        <a:xfrm>
          <a:off x="3180953" y="728262"/>
          <a:ext cx="1766093" cy="706437"/>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tr-TR" sz="1700" kern="1200" dirty="0"/>
            <a:t>Pişirme </a:t>
          </a:r>
          <a:endParaRPr lang="en-GB" sz="1700" kern="1200" dirty="0"/>
        </a:p>
      </dsp:txBody>
      <dsp:txXfrm>
        <a:off x="3534172" y="728262"/>
        <a:ext cx="1059656" cy="706437"/>
      </dsp:txXfrm>
    </dsp:sp>
    <dsp:sp modelId="{F19C9923-BAEF-4CD2-ADF6-1E87930C8056}">
      <dsp:nvSpPr>
        <dsp:cNvPr id="0" name=""/>
        <dsp:cNvSpPr/>
      </dsp:nvSpPr>
      <dsp:spPr>
        <a:xfrm>
          <a:off x="4770437" y="728262"/>
          <a:ext cx="1766093" cy="706437"/>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tr-TR" sz="1700" kern="1200" dirty="0"/>
            <a:t>Kurabiye </a:t>
          </a:r>
          <a:endParaRPr lang="en-GB" sz="1700" kern="1200" dirty="0"/>
        </a:p>
      </dsp:txBody>
      <dsp:txXfrm>
        <a:off x="5123656" y="728262"/>
        <a:ext cx="1059656" cy="706437"/>
      </dsp:txXfrm>
    </dsp:sp>
    <dsp:sp modelId="{CCBDBE88-0F08-47F8-A63C-0FD7A5B7E5E1}">
      <dsp:nvSpPr>
        <dsp:cNvPr id="0" name=""/>
        <dsp:cNvSpPr/>
      </dsp:nvSpPr>
      <dsp:spPr>
        <a:xfrm>
          <a:off x="6359921" y="728262"/>
          <a:ext cx="1766093" cy="706437"/>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tr-TR" sz="1700" kern="1200" dirty="0"/>
            <a:t>10 ile 15 yaş arası </a:t>
          </a:r>
          <a:r>
            <a:rPr lang="tr-TR" sz="1700" kern="1200" dirty="0" err="1"/>
            <a:t>çoçuklar</a:t>
          </a:r>
          <a:endParaRPr lang="en-GB" sz="1700" kern="1200" dirty="0"/>
        </a:p>
      </dsp:txBody>
      <dsp:txXfrm>
        <a:off x="6713140" y="728262"/>
        <a:ext cx="1059656" cy="7064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DEE9B-CDC3-4C4B-8B86-31A3DDA3C6E5}" type="datetimeFigureOut">
              <a:rPr lang="en-GB" smtClean="0"/>
              <a:t>02/01/2025</a:t>
            </a:fld>
            <a:endParaRPr lang="en-GB"/>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C7E4F-B747-425B-8DCB-7F09F28C8445}" type="slidenum">
              <a:rPr lang="en-GB" smtClean="0"/>
              <a:t>‹#›</a:t>
            </a:fld>
            <a:endParaRPr lang="en-GB"/>
          </a:p>
        </p:txBody>
      </p:sp>
    </p:spTree>
    <p:extLst>
      <p:ext uri="{BB962C8B-B14F-4D97-AF65-F5344CB8AC3E}">
        <p14:creationId xmlns:p14="http://schemas.microsoft.com/office/powerpoint/2010/main" val="9505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1/2/2025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588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1/2/2025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937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1/2/2025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154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6713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1/2/2025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931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1/2/2025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571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1/2/2025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034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1/2/2025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830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1/2/2025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56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1/2/2025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441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1/2/2025</a:t>
            </a:fld>
            <a:endParaRPr lang="en-US" dirty="0"/>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9496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1/2/2025</a:t>
            </a:fld>
            <a:endParaRPr lang="en-US" dirty="0"/>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849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88554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91433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36EE8AB-07C6-C61F-E834-58B30ED5C1F8}"/>
              </a:ext>
            </a:extLst>
          </p:cNvPr>
          <p:cNvSpPr>
            <a:spLocks noGrp="1"/>
          </p:cNvSpPr>
          <p:nvPr>
            <p:ph type="ctrTitle"/>
          </p:nvPr>
        </p:nvSpPr>
        <p:spPr>
          <a:xfrm>
            <a:off x="484814" y="640081"/>
            <a:ext cx="3659246" cy="2566652"/>
          </a:xfrm>
        </p:spPr>
        <p:txBody>
          <a:bodyPr>
            <a:normAutofit/>
          </a:bodyPr>
          <a:lstStyle/>
          <a:p>
            <a:r>
              <a:rPr lang="tr-TR" sz="5400">
                <a:solidFill>
                  <a:schemeClr val="tx1"/>
                </a:solidFill>
              </a:rPr>
              <a:t>Proje Proses Haritası From-10</a:t>
            </a:r>
          </a:p>
        </p:txBody>
      </p:sp>
      <p:sp>
        <p:nvSpPr>
          <p:cNvPr id="3" name="Alt Başlık 2">
            <a:extLst>
              <a:ext uri="{FF2B5EF4-FFF2-40B4-BE49-F238E27FC236}">
                <a16:creationId xmlns:a16="http://schemas.microsoft.com/office/drawing/2014/main" id="{755A88A3-E0E5-4FCA-B4F2-D5F446BCCFAC}"/>
              </a:ext>
            </a:extLst>
          </p:cNvPr>
          <p:cNvSpPr>
            <a:spLocks noGrp="1"/>
          </p:cNvSpPr>
          <p:nvPr>
            <p:ph type="subTitle" idx="1"/>
          </p:nvPr>
        </p:nvSpPr>
        <p:spPr>
          <a:xfrm>
            <a:off x="484814" y="3651268"/>
            <a:ext cx="3659246" cy="2957054"/>
          </a:xfrm>
        </p:spPr>
        <p:txBody>
          <a:bodyPr>
            <a:normAutofit/>
          </a:bodyPr>
          <a:lstStyle/>
          <a:p>
            <a:r>
              <a:rPr lang="tr-TR" sz="1800"/>
              <a:t>Bu çalışma projede proses adımları içerisinde varyasyon kaynağını bulmak. </a:t>
            </a:r>
            <a:r>
              <a:rPr lang="tr-TR" sz="1800" dirty="0"/>
              <a:t>Ve prosesin doğurduğu sonuçları daha iyi anlamak için yapılır. </a:t>
            </a:r>
          </a:p>
          <a:p>
            <a:r>
              <a:rPr lang="tr-TR" sz="1800" dirty="0"/>
              <a:t>Form 10 </a:t>
            </a:r>
          </a:p>
          <a:p>
            <a:r>
              <a:rPr lang="tr-TR" sz="1800" dirty="0"/>
              <a:t>Form 09 </a:t>
            </a:r>
          </a:p>
        </p:txBody>
      </p:sp>
      <p:pic>
        <p:nvPicPr>
          <p:cNvPr id="5" name="Resim 4" descr="logo, grafik, yazı tipi, simge, sembol içeren bir resim&#10;&#10;Açıklama otomatik olarak oluşturuldu">
            <a:extLst>
              <a:ext uri="{FF2B5EF4-FFF2-40B4-BE49-F238E27FC236}">
                <a16:creationId xmlns:a16="http://schemas.microsoft.com/office/drawing/2014/main" id="{B47ADCA7-D3A2-B62C-E1CA-DF9DED851124}"/>
              </a:ext>
            </a:extLst>
          </p:cNvPr>
          <p:cNvPicPr>
            <a:picLocks noChangeAspect="1"/>
          </p:cNvPicPr>
          <p:nvPr/>
        </p:nvPicPr>
        <p:blipFill>
          <a:blip r:embed="rId2">
            <a:extLst>
              <a:ext uri="{28A0092B-C50C-407E-A947-70E740481C1C}">
                <a14:useLocalDpi xmlns:a14="http://schemas.microsoft.com/office/drawing/2010/main" val="0"/>
              </a:ext>
            </a:extLst>
          </a:blip>
          <a:srcRect t="12415" r="-1" b="1071"/>
          <a:stretch/>
        </p:blipFill>
        <p:spPr>
          <a:xfrm>
            <a:off x="4635092" y="10"/>
            <a:ext cx="7556906" cy="3383270"/>
          </a:xfrm>
          <a:prstGeom prst="rect">
            <a:avLst/>
          </a:prstGeom>
        </p:spPr>
      </p:pic>
      <p:cxnSp>
        <p:nvCxnSpPr>
          <p:cNvPr id="18" name="Straight Connector 17">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İş simgeleriyle renkli açık bir ampul">
            <a:extLst>
              <a:ext uri="{FF2B5EF4-FFF2-40B4-BE49-F238E27FC236}">
                <a16:creationId xmlns:a16="http://schemas.microsoft.com/office/drawing/2014/main" id="{450C4E83-A2EA-910F-E335-78753608DC2B}"/>
              </a:ext>
            </a:extLst>
          </p:cNvPr>
          <p:cNvPicPr>
            <a:picLocks noChangeAspect="1"/>
          </p:cNvPicPr>
          <p:nvPr/>
        </p:nvPicPr>
        <p:blipFill>
          <a:blip r:embed="rId3"/>
          <a:srcRect t="17978" r="-1" b="18063"/>
          <a:stretch/>
        </p:blipFill>
        <p:spPr>
          <a:xfrm>
            <a:off x="4635097" y="3474720"/>
            <a:ext cx="7556889" cy="3383280"/>
          </a:xfrm>
          <a:prstGeom prst="rect">
            <a:avLst/>
          </a:prstGeom>
        </p:spPr>
      </p:pic>
    </p:spTree>
    <p:extLst>
      <p:ext uri="{BB962C8B-B14F-4D97-AF65-F5344CB8AC3E}">
        <p14:creationId xmlns:p14="http://schemas.microsoft.com/office/powerpoint/2010/main" val="29952719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01C689-433D-9AF6-5BF9-A01A69DF17B9}"/>
              </a:ext>
            </a:extLst>
          </p:cNvPr>
          <p:cNvSpPr>
            <a:spLocks noGrp="1"/>
          </p:cNvSpPr>
          <p:nvPr>
            <p:ph type="title"/>
          </p:nvPr>
        </p:nvSpPr>
        <p:spPr/>
        <p:txBody>
          <a:bodyPr/>
          <a:lstStyle/>
          <a:p>
            <a:r>
              <a:rPr lang="en-GB" dirty="0" err="1"/>
              <a:t>Kullanılan</a:t>
            </a:r>
            <a:r>
              <a:rPr lang="en-GB" dirty="0"/>
              <a:t> </a:t>
            </a:r>
            <a:r>
              <a:rPr lang="en-GB" dirty="0" err="1"/>
              <a:t>şekiller</a:t>
            </a:r>
            <a:r>
              <a:rPr lang="en-GB" dirty="0"/>
              <a:t> </a:t>
            </a:r>
          </a:p>
        </p:txBody>
      </p:sp>
      <p:grpSp>
        <p:nvGrpSpPr>
          <p:cNvPr id="19" name="Grup 18">
            <a:extLst>
              <a:ext uri="{FF2B5EF4-FFF2-40B4-BE49-F238E27FC236}">
                <a16:creationId xmlns:a16="http://schemas.microsoft.com/office/drawing/2014/main" id="{4EBCA754-BB3E-12EF-0CFE-B703E8BCB448}"/>
              </a:ext>
            </a:extLst>
          </p:cNvPr>
          <p:cNvGrpSpPr/>
          <p:nvPr/>
        </p:nvGrpSpPr>
        <p:grpSpPr>
          <a:xfrm>
            <a:off x="9069309" y="3857522"/>
            <a:ext cx="1836263" cy="2010383"/>
            <a:chOff x="4844375" y="2380034"/>
            <a:chExt cx="1836263" cy="2010383"/>
          </a:xfrm>
        </p:grpSpPr>
        <p:sp>
          <p:nvSpPr>
            <p:cNvPr id="9" name="Oval 8">
              <a:extLst>
                <a:ext uri="{FF2B5EF4-FFF2-40B4-BE49-F238E27FC236}">
                  <a16:creationId xmlns:a16="http://schemas.microsoft.com/office/drawing/2014/main" id="{CF414351-FF23-C705-67E1-3C37B63A0235}"/>
                </a:ext>
              </a:extLst>
            </p:cNvPr>
            <p:cNvSpPr/>
            <p:nvPr/>
          </p:nvSpPr>
          <p:spPr>
            <a:xfrm>
              <a:off x="5019472" y="2380034"/>
              <a:ext cx="311285" cy="2983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a:t>
              </a:r>
            </a:p>
          </p:txBody>
        </p:sp>
        <p:sp>
          <p:nvSpPr>
            <p:cNvPr id="10" name="Oval 9">
              <a:extLst>
                <a:ext uri="{FF2B5EF4-FFF2-40B4-BE49-F238E27FC236}">
                  <a16:creationId xmlns:a16="http://schemas.microsoft.com/office/drawing/2014/main" id="{D17F0557-E364-F338-1837-161026AA4F2D}"/>
                </a:ext>
              </a:extLst>
            </p:cNvPr>
            <p:cNvSpPr/>
            <p:nvPr/>
          </p:nvSpPr>
          <p:spPr>
            <a:xfrm>
              <a:off x="5019472" y="2931268"/>
              <a:ext cx="311285" cy="29831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1" name="Şimşek İşareti 10">
              <a:extLst>
                <a:ext uri="{FF2B5EF4-FFF2-40B4-BE49-F238E27FC236}">
                  <a16:creationId xmlns:a16="http://schemas.microsoft.com/office/drawing/2014/main" id="{97001AE1-B39D-A48A-DAEF-CBFCD0D0F9B4}"/>
                </a:ext>
              </a:extLst>
            </p:cNvPr>
            <p:cNvSpPr/>
            <p:nvPr/>
          </p:nvSpPr>
          <p:spPr>
            <a:xfrm>
              <a:off x="4844375" y="3482502"/>
              <a:ext cx="654996" cy="907915"/>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etin kutusu 11">
              <a:extLst>
                <a:ext uri="{FF2B5EF4-FFF2-40B4-BE49-F238E27FC236}">
                  <a16:creationId xmlns:a16="http://schemas.microsoft.com/office/drawing/2014/main" id="{B4716E03-4DD1-8110-3D42-1504C46B5CA4}"/>
                </a:ext>
              </a:extLst>
            </p:cNvPr>
            <p:cNvSpPr txBox="1"/>
            <p:nvPr/>
          </p:nvSpPr>
          <p:spPr>
            <a:xfrm>
              <a:off x="5572321" y="3826213"/>
              <a:ext cx="1108317" cy="369332"/>
            </a:xfrm>
            <a:prstGeom prst="rect">
              <a:avLst/>
            </a:prstGeom>
            <a:noFill/>
          </p:spPr>
          <p:txBody>
            <a:bodyPr wrap="none" rtlCol="0">
              <a:spAutoFit/>
            </a:bodyPr>
            <a:lstStyle/>
            <a:p>
              <a:r>
                <a:rPr lang="en-GB" dirty="0" err="1"/>
                <a:t>Varyasyon</a:t>
              </a:r>
              <a:endParaRPr lang="en-GB" dirty="0"/>
            </a:p>
          </p:txBody>
        </p:sp>
      </p:grpSp>
      <p:sp>
        <p:nvSpPr>
          <p:cNvPr id="15" name="Metin kutusu 14">
            <a:extLst>
              <a:ext uri="{FF2B5EF4-FFF2-40B4-BE49-F238E27FC236}">
                <a16:creationId xmlns:a16="http://schemas.microsoft.com/office/drawing/2014/main" id="{108A48DD-E301-29C7-D633-49E7678D44E6}"/>
              </a:ext>
            </a:extLst>
          </p:cNvPr>
          <p:cNvSpPr txBox="1"/>
          <p:nvPr/>
        </p:nvSpPr>
        <p:spPr>
          <a:xfrm>
            <a:off x="7717658" y="1212423"/>
            <a:ext cx="4474342" cy="1754326"/>
          </a:xfrm>
          <a:custGeom>
            <a:avLst/>
            <a:gdLst>
              <a:gd name="connsiteX0" fmla="*/ 0 w 4474342"/>
              <a:gd name="connsiteY0" fmla="*/ 0 h 1754326"/>
              <a:gd name="connsiteX1" fmla="*/ 425062 w 4474342"/>
              <a:gd name="connsiteY1" fmla="*/ 0 h 1754326"/>
              <a:gd name="connsiteX2" fmla="*/ 939612 w 4474342"/>
              <a:gd name="connsiteY2" fmla="*/ 0 h 1754326"/>
              <a:gd name="connsiteX3" fmla="*/ 1588391 w 4474342"/>
              <a:gd name="connsiteY3" fmla="*/ 0 h 1754326"/>
              <a:gd name="connsiteX4" fmla="*/ 2058197 w 4474342"/>
              <a:gd name="connsiteY4" fmla="*/ 0 h 1754326"/>
              <a:gd name="connsiteX5" fmla="*/ 2572747 w 4474342"/>
              <a:gd name="connsiteY5" fmla="*/ 0 h 1754326"/>
              <a:gd name="connsiteX6" fmla="*/ 3132039 w 4474342"/>
              <a:gd name="connsiteY6" fmla="*/ 0 h 1754326"/>
              <a:gd name="connsiteX7" fmla="*/ 3601845 w 4474342"/>
              <a:gd name="connsiteY7" fmla="*/ 0 h 1754326"/>
              <a:gd name="connsiteX8" fmla="*/ 4474342 w 4474342"/>
              <a:gd name="connsiteY8" fmla="*/ 0 h 1754326"/>
              <a:gd name="connsiteX9" fmla="*/ 4474342 w 4474342"/>
              <a:gd name="connsiteY9" fmla="*/ 567232 h 1754326"/>
              <a:gd name="connsiteX10" fmla="*/ 4474342 w 4474342"/>
              <a:gd name="connsiteY10" fmla="*/ 1152007 h 1754326"/>
              <a:gd name="connsiteX11" fmla="*/ 4474342 w 4474342"/>
              <a:gd name="connsiteY11" fmla="*/ 1754326 h 1754326"/>
              <a:gd name="connsiteX12" fmla="*/ 3870306 w 4474342"/>
              <a:gd name="connsiteY12" fmla="*/ 1754326 h 1754326"/>
              <a:gd name="connsiteX13" fmla="*/ 3266270 w 4474342"/>
              <a:gd name="connsiteY13" fmla="*/ 1754326 h 1754326"/>
              <a:gd name="connsiteX14" fmla="*/ 2706977 w 4474342"/>
              <a:gd name="connsiteY14" fmla="*/ 1754326 h 1754326"/>
              <a:gd name="connsiteX15" fmla="*/ 2102941 w 4474342"/>
              <a:gd name="connsiteY15" fmla="*/ 1754326 h 1754326"/>
              <a:gd name="connsiteX16" fmla="*/ 1677878 w 4474342"/>
              <a:gd name="connsiteY16" fmla="*/ 1754326 h 1754326"/>
              <a:gd name="connsiteX17" fmla="*/ 1073842 w 4474342"/>
              <a:gd name="connsiteY17" fmla="*/ 1754326 h 1754326"/>
              <a:gd name="connsiteX18" fmla="*/ 648780 w 4474342"/>
              <a:gd name="connsiteY18" fmla="*/ 1754326 h 1754326"/>
              <a:gd name="connsiteX19" fmla="*/ 0 w 4474342"/>
              <a:gd name="connsiteY19" fmla="*/ 1754326 h 1754326"/>
              <a:gd name="connsiteX20" fmla="*/ 0 w 4474342"/>
              <a:gd name="connsiteY20" fmla="*/ 1152007 h 1754326"/>
              <a:gd name="connsiteX21" fmla="*/ 0 w 4474342"/>
              <a:gd name="connsiteY21" fmla="*/ 567232 h 1754326"/>
              <a:gd name="connsiteX22" fmla="*/ 0 w 4474342"/>
              <a:gd name="connsiteY22"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74342" h="1754326" extrusionOk="0">
                <a:moveTo>
                  <a:pt x="0" y="0"/>
                </a:moveTo>
                <a:cubicBezTo>
                  <a:pt x="208231" y="-8616"/>
                  <a:pt x="320947" y="32176"/>
                  <a:pt x="425062" y="0"/>
                </a:cubicBezTo>
                <a:cubicBezTo>
                  <a:pt x="529177" y="-32176"/>
                  <a:pt x="759701" y="59593"/>
                  <a:pt x="939612" y="0"/>
                </a:cubicBezTo>
                <a:cubicBezTo>
                  <a:pt x="1119523" y="-59593"/>
                  <a:pt x="1326624" y="36170"/>
                  <a:pt x="1588391" y="0"/>
                </a:cubicBezTo>
                <a:cubicBezTo>
                  <a:pt x="1850158" y="-36170"/>
                  <a:pt x="1898571" y="55119"/>
                  <a:pt x="2058197" y="0"/>
                </a:cubicBezTo>
                <a:cubicBezTo>
                  <a:pt x="2217823" y="-55119"/>
                  <a:pt x="2362398" y="23892"/>
                  <a:pt x="2572747" y="0"/>
                </a:cubicBezTo>
                <a:cubicBezTo>
                  <a:pt x="2783096" y="-23892"/>
                  <a:pt x="2941281" y="66451"/>
                  <a:pt x="3132039" y="0"/>
                </a:cubicBezTo>
                <a:cubicBezTo>
                  <a:pt x="3322797" y="-66451"/>
                  <a:pt x="3444258" y="26415"/>
                  <a:pt x="3601845" y="0"/>
                </a:cubicBezTo>
                <a:cubicBezTo>
                  <a:pt x="3759432" y="-26415"/>
                  <a:pt x="4190521" y="69985"/>
                  <a:pt x="4474342" y="0"/>
                </a:cubicBezTo>
                <a:cubicBezTo>
                  <a:pt x="4502579" y="280311"/>
                  <a:pt x="4428907" y="386239"/>
                  <a:pt x="4474342" y="567232"/>
                </a:cubicBezTo>
                <a:cubicBezTo>
                  <a:pt x="4519777" y="748225"/>
                  <a:pt x="4447776" y="896547"/>
                  <a:pt x="4474342" y="1152007"/>
                </a:cubicBezTo>
                <a:cubicBezTo>
                  <a:pt x="4500908" y="1407467"/>
                  <a:pt x="4404796" y="1463720"/>
                  <a:pt x="4474342" y="1754326"/>
                </a:cubicBezTo>
                <a:cubicBezTo>
                  <a:pt x="4310268" y="1761398"/>
                  <a:pt x="4049919" y="1750156"/>
                  <a:pt x="3870306" y="1754326"/>
                </a:cubicBezTo>
                <a:cubicBezTo>
                  <a:pt x="3690693" y="1758496"/>
                  <a:pt x="3496847" y="1746582"/>
                  <a:pt x="3266270" y="1754326"/>
                </a:cubicBezTo>
                <a:cubicBezTo>
                  <a:pt x="3035693" y="1762070"/>
                  <a:pt x="2971150" y="1713122"/>
                  <a:pt x="2706977" y="1754326"/>
                </a:cubicBezTo>
                <a:cubicBezTo>
                  <a:pt x="2442804" y="1795530"/>
                  <a:pt x="2300341" y="1714202"/>
                  <a:pt x="2102941" y="1754326"/>
                </a:cubicBezTo>
                <a:cubicBezTo>
                  <a:pt x="1905541" y="1794450"/>
                  <a:pt x="1814395" y="1718461"/>
                  <a:pt x="1677878" y="1754326"/>
                </a:cubicBezTo>
                <a:cubicBezTo>
                  <a:pt x="1541361" y="1790191"/>
                  <a:pt x="1373162" y="1696628"/>
                  <a:pt x="1073842" y="1754326"/>
                </a:cubicBezTo>
                <a:cubicBezTo>
                  <a:pt x="774522" y="1812024"/>
                  <a:pt x="752189" y="1743786"/>
                  <a:pt x="648780" y="1754326"/>
                </a:cubicBezTo>
                <a:cubicBezTo>
                  <a:pt x="545371" y="1764866"/>
                  <a:pt x="292437" y="1720287"/>
                  <a:pt x="0" y="1754326"/>
                </a:cubicBezTo>
                <a:cubicBezTo>
                  <a:pt x="-30408" y="1578398"/>
                  <a:pt x="13494" y="1433147"/>
                  <a:pt x="0" y="1152007"/>
                </a:cubicBezTo>
                <a:cubicBezTo>
                  <a:pt x="-13494" y="870867"/>
                  <a:pt x="32019" y="719256"/>
                  <a:pt x="0" y="567232"/>
                </a:cubicBezTo>
                <a:cubicBezTo>
                  <a:pt x="-32019" y="415209"/>
                  <a:pt x="48875" y="272104"/>
                  <a:pt x="0" y="0"/>
                </a:cubicBezTo>
                <a:close/>
              </a:path>
            </a:pathLst>
          </a:custGeom>
          <a:noFill/>
          <a:ln w="57150">
            <a:solidFill>
              <a:srgbClr val="D739AE"/>
            </a:solidFill>
            <a:extLst>
              <a:ext uri="{C807C97D-BFC1-408E-A445-0C87EB9F89A2}">
                <ask:lineSketchStyleProps xmlns:ask="http://schemas.microsoft.com/office/drawing/2018/sketchyshapes" sd="2125291426">
                  <a:prstGeom prst="rect">
                    <a:avLst/>
                  </a:prstGeom>
                  <ask:type>
                    <ask:lineSketchScribble/>
                  </ask:type>
                </ask:lineSketchStyleProps>
              </a:ext>
            </a:extLst>
          </a:ln>
        </p:spPr>
        <p:txBody>
          <a:bodyPr wrap="square" rtlCol="0">
            <a:spAutoFit/>
          </a:bodyPr>
          <a:lstStyle/>
          <a:p>
            <a:r>
              <a:rPr lang="tr-TR" dirty="0"/>
              <a:t>Not ; Tüm faaliyetlere en az bir akış ile girdi sağlanır. Ancak sadece 1 çıktısı olabilir. </a:t>
            </a:r>
          </a:p>
          <a:p>
            <a:r>
              <a:rPr lang="tr-TR" dirty="0"/>
              <a:t>Kontrol sembolü ise en az iki çıktıya sahip olmalıdır. </a:t>
            </a:r>
          </a:p>
          <a:p>
            <a:r>
              <a:rPr lang="tr-TR" dirty="0"/>
              <a:t>Varyasyon kaynaklarının işaretlenmesi önemlidir. </a:t>
            </a:r>
          </a:p>
          <a:p>
            <a:r>
              <a:rPr lang="tr-TR" dirty="0"/>
              <a:t>Detay için Uzman </a:t>
            </a:r>
            <a:r>
              <a:rPr lang="tr-TR" dirty="0" err="1"/>
              <a:t>KK’la</a:t>
            </a:r>
            <a:r>
              <a:rPr lang="tr-TR" dirty="0"/>
              <a:t> irtibata geçin </a:t>
            </a:r>
          </a:p>
        </p:txBody>
      </p:sp>
      <p:grpSp>
        <p:nvGrpSpPr>
          <p:cNvPr id="25" name="Grup 24">
            <a:extLst>
              <a:ext uri="{FF2B5EF4-FFF2-40B4-BE49-F238E27FC236}">
                <a16:creationId xmlns:a16="http://schemas.microsoft.com/office/drawing/2014/main" id="{55B114D5-8D90-59F8-F6B4-5265C0094D72}"/>
              </a:ext>
            </a:extLst>
          </p:cNvPr>
          <p:cNvGrpSpPr/>
          <p:nvPr/>
        </p:nvGrpSpPr>
        <p:grpSpPr>
          <a:xfrm>
            <a:off x="280372" y="1543455"/>
            <a:ext cx="3766342" cy="5226996"/>
            <a:chOff x="701899" y="1543455"/>
            <a:chExt cx="3766342" cy="5226996"/>
          </a:xfrm>
        </p:grpSpPr>
        <p:sp>
          <p:nvSpPr>
            <p:cNvPr id="4" name="Dikdörtgen 3">
              <a:extLst>
                <a:ext uri="{FF2B5EF4-FFF2-40B4-BE49-F238E27FC236}">
                  <a16:creationId xmlns:a16="http://schemas.microsoft.com/office/drawing/2014/main" id="{7768909A-C1E3-0845-CE59-FB44A8D28250}"/>
                </a:ext>
              </a:extLst>
            </p:cNvPr>
            <p:cNvSpPr/>
            <p:nvPr/>
          </p:nvSpPr>
          <p:spPr>
            <a:xfrm>
              <a:off x="701900" y="2641563"/>
              <a:ext cx="1556425" cy="8236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Faaliyet</a:t>
              </a:r>
              <a:endParaRPr lang="en-GB" dirty="0">
                <a:solidFill>
                  <a:schemeClr val="tx1"/>
                </a:solidFill>
              </a:endParaRPr>
            </a:p>
          </p:txBody>
        </p:sp>
        <p:sp>
          <p:nvSpPr>
            <p:cNvPr id="5" name="Elmas 4">
              <a:extLst>
                <a:ext uri="{FF2B5EF4-FFF2-40B4-BE49-F238E27FC236}">
                  <a16:creationId xmlns:a16="http://schemas.microsoft.com/office/drawing/2014/main" id="{67F92E74-4754-1ED8-B192-A23078A12E5C}"/>
                </a:ext>
              </a:extLst>
            </p:cNvPr>
            <p:cNvSpPr/>
            <p:nvPr/>
          </p:nvSpPr>
          <p:spPr>
            <a:xfrm>
              <a:off x="701900" y="3698636"/>
              <a:ext cx="1556425" cy="972766"/>
            </a:xfrm>
            <a:prstGeom prst="diamon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rPr>
                <a:t>Kontrol</a:t>
              </a:r>
              <a:endParaRPr lang="en-GB" sz="1400" dirty="0">
                <a:solidFill>
                  <a:schemeClr val="tx1"/>
                </a:solidFill>
              </a:endParaRPr>
            </a:p>
          </p:txBody>
        </p:sp>
        <p:sp>
          <p:nvSpPr>
            <p:cNvPr id="6" name="Akış Çizelgesi: Bağlayıcı 5">
              <a:extLst>
                <a:ext uri="{FF2B5EF4-FFF2-40B4-BE49-F238E27FC236}">
                  <a16:creationId xmlns:a16="http://schemas.microsoft.com/office/drawing/2014/main" id="{FB9CD108-CB68-ED4A-D388-6F29A2150C23}"/>
                </a:ext>
              </a:extLst>
            </p:cNvPr>
            <p:cNvSpPr/>
            <p:nvPr/>
          </p:nvSpPr>
          <p:spPr>
            <a:xfrm>
              <a:off x="701899" y="4895139"/>
              <a:ext cx="1640229" cy="972766"/>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bg1"/>
                  </a:solidFill>
                </a:rPr>
                <a:t>Başlan</a:t>
              </a:r>
              <a:r>
                <a:rPr lang="tr-TR" sz="2000" dirty="0">
                  <a:solidFill>
                    <a:schemeClr val="bg1"/>
                  </a:solidFill>
                </a:rPr>
                <a:t>g</a:t>
              </a:r>
              <a:r>
                <a:rPr lang="en-GB" sz="2000" dirty="0" err="1">
                  <a:solidFill>
                    <a:schemeClr val="bg1"/>
                  </a:solidFill>
                </a:rPr>
                <a:t>ıç</a:t>
              </a:r>
              <a:r>
                <a:rPr lang="en-GB" sz="2000" dirty="0">
                  <a:solidFill>
                    <a:schemeClr val="bg1"/>
                  </a:solidFill>
                </a:rPr>
                <a:t> &amp; </a:t>
              </a:r>
              <a:r>
                <a:rPr lang="en-GB" sz="2000" dirty="0" err="1">
                  <a:solidFill>
                    <a:schemeClr val="bg1"/>
                  </a:solidFill>
                </a:rPr>
                <a:t>Bitiş</a:t>
              </a:r>
              <a:r>
                <a:rPr lang="en-GB" sz="2000" dirty="0">
                  <a:solidFill>
                    <a:schemeClr val="bg1"/>
                  </a:solidFill>
                </a:rPr>
                <a:t> </a:t>
              </a:r>
            </a:p>
          </p:txBody>
        </p:sp>
        <p:cxnSp>
          <p:nvCxnSpPr>
            <p:cNvPr id="8" name="Düz Ok Bağlayıcısı 7">
              <a:extLst>
                <a:ext uri="{FF2B5EF4-FFF2-40B4-BE49-F238E27FC236}">
                  <a16:creationId xmlns:a16="http://schemas.microsoft.com/office/drawing/2014/main" id="{AC4B56CA-9B3D-D93B-AA44-CE15A7207090}"/>
                </a:ext>
              </a:extLst>
            </p:cNvPr>
            <p:cNvCxnSpPr/>
            <p:nvPr/>
          </p:nvCxnSpPr>
          <p:spPr>
            <a:xfrm>
              <a:off x="3360794" y="2641563"/>
              <a:ext cx="0" cy="946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B77114BD-6BF2-8324-A722-685E443C9CF6}"/>
                </a:ext>
              </a:extLst>
            </p:cNvPr>
            <p:cNvSpPr txBox="1"/>
            <p:nvPr/>
          </p:nvSpPr>
          <p:spPr>
            <a:xfrm>
              <a:off x="2579656" y="3513970"/>
              <a:ext cx="1791068" cy="369332"/>
            </a:xfrm>
            <a:prstGeom prst="rect">
              <a:avLst/>
            </a:prstGeom>
            <a:noFill/>
          </p:spPr>
          <p:txBody>
            <a:bodyPr wrap="none" rtlCol="0">
              <a:spAutoFit/>
            </a:bodyPr>
            <a:lstStyle/>
            <a:p>
              <a:r>
                <a:rPr lang="en-GB" dirty="0"/>
                <a:t>Proses </a:t>
              </a:r>
              <a:r>
                <a:rPr lang="en-GB" dirty="0" err="1"/>
                <a:t>Akış</a:t>
              </a:r>
              <a:r>
                <a:rPr lang="en-GB" dirty="0"/>
                <a:t> </a:t>
              </a:r>
              <a:r>
                <a:rPr lang="en-GB" dirty="0" err="1"/>
                <a:t>Yönü</a:t>
              </a:r>
              <a:endParaRPr lang="en-GB" dirty="0"/>
            </a:p>
          </p:txBody>
        </p:sp>
        <p:cxnSp>
          <p:nvCxnSpPr>
            <p:cNvPr id="18" name="Düz Bağlayıcı 17">
              <a:extLst>
                <a:ext uri="{FF2B5EF4-FFF2-40B4-BE49-F238E27FC236}">
                  <a16:creationId xmlns:a16="http://schemas.microsoft.com/office/drawing/2014/main" id="{B6500CBA-1111-3083-11DE-CE45FB78F5C4}"/>
                </a:ext>
              </a:extLst>
            </p:cNvPr>
            <p:cNvCxnSpPr/>
            <p:nvPr/>
          </p:nvCxnSpPr>
          <p:spPr>
            <a:xfrm>
              <a:off x="4468241" y="1543455"/>
              <a:ext cx="0" cy="52269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Metin kutusu 19">
              <a:extLst>
                <a:ext uri="{FF2B5EF4-FFF2-40B4-BE49-F238E27FC236}">
                  <a16:creationId xmlns:a16="http://schemas.microsoft.com/office/drawing/2014/main" id="{1EF13F29-4EF8-9A05-5D60-8D89DEA2848B}"/>
                </a:ext>
              </a:extLst>
            </p:cNvPr>
            <p:cNvSpPr txBox="1"/>
            <p:nvPr/>
          </p:nvSpPr>
          <p:spPr>
            <a:xfrm>
              <a:off x="701899" y="1630056"/>
              <a:ext cx="2073003" cy="369332"/>
            </a:xfrm>
            <a:prstGeom prst="rect">
              <a:avLst/>
            </a:prstGeom>
            <a:noFill/>
          </p:spPr>
          <p:txBody>
            <a:bodyPr wrap="none" rtlCol="0">
              <a:spAutoFit/>
            </a:bodyPr>
            <a:lstStyle/>
            <a:p>
              <a:r>
                <a:rPr lang="tr-TR" dirty="0"/>
                <a:t>ANA SEMBOLLER</a:t>
              </a:r>
              <a:endParaRPr lang="en-GB" dirty="0"/>
            </a:p>
          </p:txBody>
        </p:sp>
      </p:grpSp>
      <p:grpSp>
        <p:nvGrpSpPr>
          <p:cNvPr id="24" name="Grup 23">
            <a:extLst>
              <a:ext uri="{FF2B5EF4-FFF2-40B4-BE49-F238E27FC236}">
                <a16:creationId xmlns:a16="http://schemas.microsoft.com/office/drawing/2014/main" id="{3395AA35-0B46-6DFD-0183-15349960C1F1}"/>
              </a:ext>
            </a:extLst>
          </p:cNvPr>
          <p:cNvGrpSpPr/>
          <p:nvPr/>
        </p:nvGrpSpPr>
        <p:grpSpPr>
          <a:xfrm>
            <a:off x="4291063" y="1663287"/>
            <a:ext cx="2810753" cy="4528861"/>
            <a:chOff x="4796901" y="1663287"/>
            <a:chExt cx="2810753" cy="4528861"/>
          </a:xfrm>
        </p:grpSpPr>
        <p:sp>
          <p:nvSpPr>
            <p:cNvPr id="3" name="Akış Çizelgesi: Gecikme 2">
              <a:extLst>
                <a:ext uri="{FF2B5EF4-FFF2-40B4-BE49-F238E27FC236}">
                  <a16:creationId xmlns:a16="http://schemas.microsoft.com/office/drawing/2014/main" id="{ECD86C73-1FC2-9E0D-2725-6A0E964E22C4}"/>
                </a:ext>
              </a:extLst>
            </p:cNvPr>
            <p:cNvSpPr/>
            <p:nvPr/>
          </p:nvSpPr>
          <p:spPr>
            <a:xfrm>
              <a:off x="4953740" y="4722920"/>
              <a:ext cx="1142260" cy="627902"/>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Bekleme</a:t>
              </a:r>
              <a:endParaRPr lang="en-GB" dirty="0"/>
            </a:p>
          </p:txBody>
        </p:sp>
        <p:sp>
          <p:nvSpPr>
            <p:cNvPr id="7" name="Ok: Sağ 6">
              <a:extLst>
                <a:ext uri="{FF2B5EF4-FFF2-40B4-BE49-F238E27FC236}">
                  <a16:creationId xmlns:a16="http://schemas.microsoft.com/office/drawing/2014/main" id="{348D55F0-6F41-8D1A-5AD6-57DD3A2CBECC}"/>
                </a:ext>
              </a:extLst>
            </p:cNvPr>
            <p:cNvSpPr/>
            <p:nvPr/>
          </p:nvSpPr>
          <p:spPr>
            <a:xfrm>
              <a:off x="4885677" y="5564246"/>
              <a:ext cx="1278385" cy="6279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Taşıma</a:t>
              </a:r>
              <a:endParaRPr lang="en-GB" dirty="0"/>
            </a:p>
          </p:txBody>
        </p:sp>
        <p:sp>
          <p:nvSpPr>
            <p:cNvPr id="14" name="Altıgen 13">
              <a:extLst>
                <a:ext uri="{FF2B5EF4-FFF2-40B4-BE49-F238E27FC236}">
                  <a16:creationId xmlns:a16="http://schemas.microsoft.com/office/drawing/2014/main" id="{211391B3-68C3-62A4-6041-987BE3F8CB7B}"/>
                </a:ext>
              </a:extLst>
            </p:cNvPr>
            <p:cNvSpPr/>
            <p:nvPr/>
          </p:nvSpPr>
          <p:spPr>
            <a:xfrm>
              <a:off x="4909351" y="2593669"/>
              <a:ext cx="1142260" cy="746161"/>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Tekrar İşlem</a:t>
              </a:r>
              <a:endParaRPr lang="en-GB" dirty="0"/>
            </a:p>
          </p:txBody>
        </p:sp>
        <p:sp>
          <p:nvSpPr>
            <p:cNvPr id="16" name="Akış Çizelgesi: Birleştir 15">
              <a:extLst>
                <a:ext uri="{FF2B5EF4-FFF2-40B4-BE49-F238E27FC236}">
                  <a16:creationId xmlns:a16="http://schemas.microsoft.com/office/drawing/2014/main" id="{108D57A9-7E5D-34CB-84EE-D2DE9CB4F371}"/>
                </a:ext>
              </a:extLst>
            </p:cNvPr>
            <p:cNvSpPr/>
            <p:nvPr/>
          </p:nvSpPr>
          <p:spPr>
            <a:xfrm>
              <a:off x="4796901" y="3575009"/>
              <a:ext cx="1367161" cy="867137"/>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Stok</a:t>
              </a:r>
              <a:endParaRPr lang="en-GB" dirty="0"/>
            </a:p>
          </p:txBody>
        </p:sp>
        <p:sp>
          <p:nvSpPr>
            <p:cNvPr id="22" name="Metin kutusu 21">
              <a:extLst>
                <a:ext uri="{FF2B5EF4-FFF2-40B4-BE49-F238E27FC236}">
                  <a16:creationId xmlns:a16="http://schemas.microsoft.com/office/drawing/2014/main" id="{7A6BDDD2-99C0-905C-DD29-F4424A27D19F}"/>
                </a:ext>
              </a:extLst>
            </p:cNvPr>
            <p:cNvSpPr txBox="1"/>
            <p:nvPr/>
          </p:nvSpPr>
          <p:spPr>
            <a:xfrm>
              <a:off x="4909351" y="1663287"/>
              <a:ext cx="2698303" cy="369332"/>
            </a:xfrm>
            <a:prstGeom prst="rect">
              <a:avLst/>
            </a:prstGeom>
            <a:noFill/>
          </p:spPr>
          <p:txBody>
            <a:bodyPr wrap="none" rtlCol="0">
              <a:spAutoFit/>
            </a:bodyPr>
            <a:lstStyle/>
            <a:p>
              <a:r>
                <a:rPr lang="tr-TR" dirty="0"/>
                <a:t>YARDIMCI SEMBOLLER</a:t>
              </a:r>
              <a:endParaRPr lang="en-GB" dirty="0"/>
            </a:p>
          </p:txBody>
        </p:sp>
      </p:grpSp>
      <p:sp>
        <p:nvSpPr>
          <p:cNvPr id="23" name="Metin kutusu 22">
            <a:extLst>
              <a:ext uri="{FF2B5EF4-FFF2-40B4-BE49-F238E27FC236}">
                <a16:creationId xmlns:a16="http://schemas.microsoft.com/office/drawing/2014/main" id="{2A25B256-6A2B-5F40-B837-45305CE30C6C}"/>
              </a:ext>
            </a:extLst>
          </p:cNvPr>
          <p:cNvSpPr txBox="1"/>
          <p:nvPr/>
        </p:nvSpPr>
        <p:spPr>
          <a:xfrm>
            <a:off x="8263192" y="3280506"/>
            <a:ext cx="2671822" cy="369332"/>
          </a:xfrm>
          <a:prstGeom prst="rect">
            <a:avLst/>
          </a:prstGeom>
          <a:noFill/>
        </p:spPr>
        <p:txBody>
          <a:bodyPr wrap="none" rtlCol="0">
            <a:spAutoFit/>
          </a:bodyPr>
          <a:lstStyle/>
          <a:p>
            <a:r>
              <a:rPr lang="tr-TR" dirty="0"/>
              <a:t>ANLATIM </a:t>
            </a:r>
            <a:r>
              <a:rPr lang="tr-TR" dirty="0" err="1"/>
              <a:t>SEMBOLLERi</a:t>
            </a:r>
            <a:endParaRPr lang="en-GB" dirty="0"/>
          </a:p>
        </p:txBody>
      </p:sp>
      <p:pic>
        <p:nvPicPr>
          <p:cNvPr id="17" name="Grafik 16" descr="Rozet Çarpı düz dolguyla">
            <a:extLst>
              <a:ext uri="{FF2B5EF4-FFF2-40B4-BE49-F238E27FC236}">
                <a16:creationId xmlns:a16="http://schemas.microsoft.com/office/drawing/2014/main" id="{C4B8512F-CD83-D2FC-27EA-404437DCF1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4406" y="6017223"/>
            <a:ext cx="457200" cy="457200"/>
          </a:xfrm>
          <a:prstGeom prst="rect">
            <a:avLst/>
          </a:prstGeom>
        </p:spPr>
      </p:pic>
      <p:sp>
        <p:nvSpPr>
          <p:cNvPr id="21" name="Metin kutusu 20">
            <a:extLst>
              <a:ext uri="{FF2B5EF4-FFF2-40B4-BE49-F238E27FC236}">
                <a16:creationId xmlns:a16="http://schemas.microsoft.com/office/drawing/2014/main" id="{BF7A9BEE-8F69-84FE-76D9-65873A8134E7}"/>
              </a:ext>
            </a:extLst>
          </p:cNvPr>
          <p:cNvSpPr txBox="1"/>
          <p:nvPr/>
        </p:nvSpPr>
        <p:spPr>
          <a:xfrm>
            <a:off x="9826697" y="5983681"/>
            <a:ext cx="615874" cy="369332"/>
          </a:xfrm>
          <a:prstGeom prst="rect">
            <a:avLst/>
          </a:prstGeom>
          <a:noFill/>
        </p:spPr>
        <p:txBody>
          <a:bodyPr wrap="none" rtlCol="0">
            <a:spAutoFit/>
          </a:bodyPr>
          <a:lstStyle/>
          <a:p>
            <a:r>
              <a:rPr lang="tr-TR" dirty="0"/>
              <a:t>Hata</a:t>
            </a:r>
            <a:endParaRPr lang="en-GB" dirty="0"/>
          </a:p>
        </p:txBody>
      </p:sp>
      <p:sp>
        <p:nvSpPr>
          <p:cNvPr id="26" name="Metin kutusu 25">
            <a:extLst>
              <a:ext uri="{FF2B5EF4-FFF2-40B4-BE49-F238E27FC236}">
                <a16:creationId xmlns:a16="http://schemas.microsoft.com/office/drawing/2014/main" id="{604DA826-6FA4-3E3C-453C-2B156D65B20D}"/>
              </a:ext>
            </a:extLst>
          </p:cNvPr>
          <p:cNvSpPr txBox="1"/>
          <p:nvPr/>
        </p:nvSpPr>
        <p:spPr>
          <a:xfrm>
            <a:off x="9811775" y="4377501"/>
            <a:ext cx="788999" cy="369332"/>
          </a:xfrm>
          <a:prstGeom prst="rect">
            <a:avLst/>
          </a:prstGeom>
          <a:noFill/>
        </p:spPr>
        <p:txBody>
          <a:bodyPr wrap="none" rtlCol="0">
            <a:spAutoFit/>
          </a:bodyPr>
          <a:lstStyle/>
          <a:p>
            <a:r>
              <a:rPr lang="tr-TR" dirty="0"/>
              <a:t>EVET</a:t>
            </a:r>
            <a:endParaRPr lang="en-GB" dirty="0"/>
          </a:p>
        </p:txBody>
      </p:sp>
      <p:sp>
        <p:nvSpPr>
          <p:cNvPr id="27" name="Metin kutusu 26">
            <a:extLst>
              <a:ext uri="{FF2B5EF4-FFF2-40B4-BE49-F238E27FC236}">
                <a16:creationId xmlns:a16="http://schemas.microsoft.com/office/drawing/2014/main" id="{7DCC6D7F-D1E2-51C4-846C-74B458765163}"/>
              </a:ext>
            </a:extLst>
          </p:cNvPr>
          <p:cNvSpPr txBox="1"/>
          <p:nvPr/>
        </p:nvSpPr>
        <p:spPr>
          <a:xfrm>
            <a:off x="9831489" y="3822013"/>
            <a:ext cx="676980" cy="369332"/>
          </a:xfrm>
          <a:prstGeom prst="rect">
            <a:avLst/>
          </a:prstGeom>
          <a:noFill/>
        </p:spPr>
        <p:txBody>
          <a:bodyPr wrap="none" rtlCol="0">
            <a:spAutoFit/>
          </a:bodyPr>
          <a:lstStyle/>
          <a:p>
            <a:r>
              <a:rPr lang="tr-TR" dirty="0"/>
              <a:t>Hayır</a:t>
            </a:r>
            <a:endParaRPr lang="en-GB" dirty="0"/>
          </a:p>
        </p:txBody>
      </p:sp>
    </p:spTree>
    <p:extLst>
      <p:ext uri="{BB962C8B-B14F-4D97-AF65-F5344CB8AC3E}">
        <p14:creationId xmlns:p14="http://schemas.microsoft.com/office/powerpoint/2010/main" val="66819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311B33-E0F7-5B61-83AB-A640FD7E80B9}"/>
              </a:ext>
            </a:extLst>
          </p:cNvPr>
          <p:cNvSpPr>
            <a:spLocks noGrp="1"/>
          </p:cNvSpPr>
          <p:nvPr>
            <p:ph type="title"/>
          </p:nvPr>
        </p:nvSpPr>
        <p:spPr/>
        <p:txBody>
          <a:bodyPr/>
          <a:lstStyle/>
          <a:p>
            <a:r>
              <a:rPr lang="tr-TR" dirty="0"/>
              <a:t>Toplu taşımacılık örnek SIPOC</a:t>
            </a:r>
            <a:endParaRPr lang="en-GB" dirty="0"/>
          </a:p>
        </p:txBody>
      </p:sp>
      <p:pic>
        <p:nvPicPr>
          <p:cNvPr id="7" name="Resim 6">
            <a:extLst>
              <a:ext uri="{FF2B5EF4-FFF2-40B4-BE49-F238E27FC236}">
                <a16:creationId xmlns:a16="http://schemas.microsoft.com/office/drawing/2014/main" id="{8ABC737D-CC0A-540E-28A0-0F2A9E9D0C92}"/>
              </a:ext>
            </a:extLst>
          </p:cNvPr>
          <p:cNvPicPr>
            <a:picLocks noChangeAspect="1"/>
          </p:cNvPicPr>
          <p:nvPr/>
        </p:nvPicPr>
        <p:blipFill>
          <a:blip r:embed="rId2"/>
          <a:stretch>
            <a:fillRect/>
          </a:stretch>
        </p:blipFill>
        <p:spPr>
          <a:xfrm>
            <a:off x="290994" y="1276659"/>
            <a:ext cx="7951577" cy="5107822"/>
          </a:xfrm>
          <a:prstGeom prst="rect">
            <a:avLst/>
          </a:prstGeom>
        </p:spPr>
      </p:pic>
      <p:sp>
        <p:nvSpPr>
          <p:cNvPr id="11" name="Metin kutusu 10">
            <a:extLst>
              <a:ext uri="{FF2B5EF4-FFF2-40B4-BE49-F238E27FC236}">
                <a16:creationId xmlns:a16="http://schemas.microsoft.com/office/drawing/2014/main" id="{007A2C81-2639-2152-47E3-6C9C31A96873}"/>
              </a:ext>
            </a:extLst>
          </p:cNvPr>
          <p:cNvSpPr txBox="1"/>
          <p:nvPr/>
        </p:nvSpPr>
        <p:spPr>
          <a:xfrm>
            <a:off x="8242571" y="2156113"/>
            <a:ext cx="3806757" cy="3539430"/>
          </a:xfrm>
          <a:prstGeom prst="rect">
            <a:avLst/>
          </a:prstGeom>
          <a:noFill/>
        </p:spPr>
        <p:txBody>
          <a:bodyPr wrap="square">
            <a:spAutoFit/>
          </a:bodyPr>
          <a:lstStyle/>
          <a:p>
            <a:pPr marL="285750" indent="-285750">
              <a:buFont typeface="Garamond" panose="02020404030301010803" pitchFamily="18" charset="0"/>
              <a:buChar char="─"/>
            </a:pPr>
            <a:r>
              <a:rPr lang="en-GB" sz="1400" dirty="0"/>
              <a:t>Bir SIPOC </a:t>
            </a:r>
            <a:r>
              <a:rPr lang="en-GB" sz="1400" dirty="0" err="1"/>
              <a:t>çalışması</a:t>
            </a:r>
            <a:r>
              <a:rPr lang="en-GB" sz="1400" dirty="0"/>
              <a:t> </a:t>
            </a:r>
            <a:r>
              <a:rPr lang="en-GB" sz="1400" dirty="0" err="1"/>
              <a:t>için</a:t>
            </a:r>
            <a:r>
              <a:rPr lang="en-GB" sz="1400" dirty="0"/>
              <a:t> ilk </a:t>
            </a:r>
            <a:r>
              <a:rPr lang="en-GB" sz="1400" dirty="0" err="1"/>
              <a:t>yapılması</a:t>
            </a:r>
            <a:r>
              <a:rPr lang="en-GB" sz="1400" dirty="0"/>
              <a:t> </a:t>
            </a:r>
            <a:r>
              <a:rPr lang="en-GB" sz="1400" dirty="0" err="1"/>
              <a:t>gereken</a:t>
            </a:r>
            <a:r>
              <a:rPr lang="en-GB" sz="1400" dirty="0"/>
              <a:t> </a:t>
            </a:r>
            <a:r>
              <a:rPr lang="en-GB" sz="1400" dirty="0" err="1"/>
              <a:t>Problemin</a:t>
            </a:r>
            <a:r>
              <a:rPr lang="en-GB" sz="1400" dirty="0"/>
              <a:t> </a:t>
            </a:r>
            <a:r>
              <a:rPr lang="en-GB" sz="1400" dirty="0" err="1"/>
              <a:t>açık</a:t>
            </a:r>
            <a:r>
              <a:rPr lang="en-GB" sz="1400" dirty="0"/>
              <a:t> </a:t>
            </a:r>
            <a:r>
              <a:rPr lang="en-GB" sz="1400" dirty="0" err="1"/>
              <a:t>şekikde</a:t>
            </a:r>
            <a:r>
              <a:rPr lang="en-GB" sz="1400" dirty="0"/>
              <a:t> </a:t>
            </a:r>
            <a:r>
              <a:rPr lang="en-GB" sz="1400" dirty="0" err="1"/>
              <a:t>yazılmasıdır</a:t>
            </a:r>
            <a:r>
              <a:rPr lang="en-GB" sz="1400" dirty="0"/>
              <a:t>.</a:t>
            </a:r>
          </a:p>
          <a:p>
            <a:pPr marL="285750" indent="-285750">
              <a:buFont typeface="Garamond" panose="02020404030301010803" pitchFamily="18" charset="0"/>
              <a:buChar char="─"/>
            </a:pPr>
            <a:r>
              <a:rPr lang="en-GB" sz="1400" dirty="0"/>
              <a:t>Sonra </a:t>
            </a:r>
            <a:r>
              <a:rPr lang="en-GB" sz="1400" dirty="0" err="1"/>
              <a:t>Problemin</a:t>
            </a:r>
            <a:r>
              <a:rPr lang="en-GB" sz="1400" dirty="0"/>
              <a:t> ilk ve son </a:t>
            </a:r>
            <a:r>
              <a:rPr lang="en-GB" sz="1400" dirty="0" err="1"/>
              <a:t>adımlarına</a:t>
            </a:r>
            <a:r>
              <a:rPr lang="en-GB" sz="1400" dirty="0"/>
              <a:t> </a:t>
            </a:r>
            <a:r>
              <a:rPr lang="en-GB" sz="1400" dirty="0" err="1"/>
              <a:t>karar</a:t>
            </a:r>
            <a:r>
              <a:rPr lang="en-GB" sz="1400" dirty="0"/>
              <a:t> </a:t>
            </a:r>
            <a:r>
              <a:rPr lang="en-GB" sz="1400" dirty="0" err="1"/>
              <a:t>verilir</a:t>
            </a:r>
            <a:r>
              <a:rPr lang="en-GB" sz="1400" dirty="0"/>
              <a:t>.</a:t>
            </a:r>
          </a:p>
          <a:p>
            <a:pPr marL="285750" indent="-285750">
              <a:buFont typeface="Garamond" panose="02020404030301010803" pitchFamily="18" charset="0"/>
              <a:buChar char="─"/>
            </a:pPr>
            <a:r>
              <a:rPr lang="en-GB" sz="1400" dirty="0" err="1"/>
              <a:t>sonraki</a:t>
            </a:r>
            <a:r>
              <a:rPr lang="en-GB" sz="1400" dirty="0"/>
              <a:t> </a:t>
            </a:r>
            <a:r>
              <a:rPr lang="en-GB" sz="1400" dirty="0" err="1"/>
              <a:t>adım</a:t>
            </a:r>
            <a:r>
              <a:rPr lang="en-GB" sz="1400" dirty="0"/>
              <a:t> </a:t>
            </a:r>
            <a:r>
              <a:rPr lang="en-GB" sz="1400" dirty="0" err="1"/>
              <a:t>herşey</a:t>
            </a:r>
            <a:r>
              <a:rPr lang="en-GB" sz="1400" dirty="0"/>
              <a:t> </a:t>
            </a:r>
            <a:r>
              <a:rPr lang="en-GB" sz="1400" dirty="0" err="1"/>
              <a:t>yolunda</a:t>
            </a:r>
            <a:r>
              <a:rPr lang="en-GB" sz="1400" dirty="0"/>
              <a:t> </a:t>
            </a:r>
            <a:r>
              <a:rPr lang="en-GB" sz="1400" dirty="0" err="1"/>
              <a:t>gidecek</a:t>
            </a:r>
            <a:r>
              <a:rPr lang="en-GB" sz="1400" dirty="0"/>
              <a:t> </a:t>
            </a:r>
            <a:r>
              <a:rPr lang="en-GB" sz="1400" dirty="0" err="1"/>
              <a:t>şekilde</a:t>
            </a:r>
            <a:r>
              <a:rPr lang="en-GB" sz="1400" dirty="0"/>
              <a:t> </a:t>
            </a:r>
            <a:r>
              <a:rPr lang="en-GB" sz="1400" dirty="0" err="1"/>
              <a:t>mükemmel</a:t>
            </a:r>
            <a:r>
              <a:rPr lang="en-GB" sz="1400" dirty="0"/>
              <a:t> </a:t>
            </a:r>
            <a:r>
              <a:rPr lang="en-GB" sz="1400" dirty="0" err="1"/>
              <a:t>bir</a:t>
            </a:r>
            <a:r>
              <a:rPr lang="en-GB" sz="1400" dirty="0"/>
              <a:t> </a:t>
            </a:r>
            <a:r>
              <a:rPr lang="en-GB" sz="1400" dirty="0" err="1"/>
              <a:t>akış</a:t>
            </a:r>
            <a:r>
              <a:rPr lang="en-GB" sz="1400" dirty="0"/>
              <a:t> </a:t>
            </a:r>
            <a:r>
              <a:rPr lang="en-GB" sz="1400" dirty="0" err="1"/>
              <a:t>oluşturulur</a:t>
            </a:r>
            <a:r>
              <a:rPr lang="en-GB" sz="1400" dirty="0"/>
              <a:t> </a:t>
            </a:r>
          </a:p>
          <a:p>
            <a:pPr marL="285750" indent="-285750">
              <a:buFont typeface="Garamond" panose="02020404030301010803" pitchFamily="18" charset="0"/>
              <a:buChar char="─"/>
            </a:pPr>
            <a:r>
              <a:rPr lang="en-GB" sz="1400" dirty="0"/>
              <a:t>Son </a:t>
            </a:r>
            <a:r>
              <a:rPr lang="en-GB" sz="1400" dirty="0" err="1"/>
              <a:t>adım</a:t>
            </a:r>
            <a:r>
              <a:rPr lang="en-GB" sz="1400" dirty="0"/>
              <a:t> </a:t>
            </a:r>
            <a:r>
              <a:rPr lang="en-GB" sz="1400" dirty="0" err="1"/>
              <a:t>bu</a:t>
            </a:r>
            <a:r>
              <a:rPr lang="en-GB" sz="1400" dirty="0"/>
              <a:t> </a:t>
            </a:r>
            <a:r>
              <a:rPr lang="en-GB" sz="1400" dirty="0" err="1"/>
              <a:t>mükemmel</a:t>
            </a:r>
            <a:r>
              <a:rPr lang="en-GB" sz="1400" dirty="0"/>
              <a:t> </a:t>
            </a:r>
            <a:r>
              <a:rPr lang="en-GB" sz="1400" dirty="0" err="1"/>
              <a:t>gidişi</a:t>
            </a:r>
            <a:r>
              <a:rPr lang="en-GB" sz="1400" dirty="0"/>
              <a:t> </a:t>
            </a:r>
            <a:r>
              <a:rPr lang="en-GB" sz="1400" dirty="0" err="1"/>
              <a:t>bozacak</a:t>
            </a:r>
            <a:r>
              <a:rPr lang="en-GB" sz="1400" dirty="0"/>
              <a:t> her </a:t>
            </a:r>
            <a:r>
              <a:rPr lang="en-GB" sz="1400" dirty="0" err="1"/>
              <a:t>tanım</a:t>
            </a:r>
            <a:r>
              <a:rPr lang="en-GB" sz="1400" dirty="0"/>
              <a:t> </a:t>
            </a:r>
            <a:r>
              <a:rPr lang="en-GB" sz="1400" dirty="0" err="1"/>
              <a:t>hata</a:t>
            </a:r>
            <a:r>
              <a:rPr lang="en-GB" sz="1400" dirty="0"/>
              <a:t> ve </a:t>
            </a:r>
            <a:r>
              <a:rPr lang="en-GB" sz="1400" dirty="0" err="1"/>
              <a:t>değişkenlik</a:t>
            </a:r>
            <a:r>
              <a:rPr lang="en-GB" sz="1400" dirty="0"/>
              <a:t> </a:t>
            </a:r>
            <a:r>
              <a:rPr lang="en-GB" sz="1400" dirty="0" err="1"/>
              <a:t>olarak</a:t>
            </a:r>
            <a:r>
              <a:rPr lang="en-GB" sz="1400" dirty="0"/>
              <a:t> </a:t>
            </a:r>
            <a:r>
              <a:rPr lang="en-GB" sz="1400" dirty="0" err="1"/>
              <a:t>işaretlenir</a:t>
            </a:r>
            <a:r>
              <a:rPr lang="en-GB" sz="1400" dirty="0"/>
              <a:t>. </a:t>
            </a:r>
          </a:p>
          <a:p>
            <a:pPr marL="285750" indent="-285750">
              <a:buFont typeface="Garamond" panose="02020404030301010803" pitchFamily="18" charset="0"/>
              <a:buChar char="─"/>
            </a:pPr>
            <a:r>
              <a:rPr lang="en-GB" sz="1400" dirty="0" err="1"/>
              <a:t>Değişkenlik</a:t>
            </a:r>
            <a:r>
              <a:rPr lang="en-GB" sz="1400" dirty="0"/>
              <a:t> </a:t>
            </a:r>
            <a:r>
              <a:rPr lang="en-GB" sz="1400" dirty="0" err="1"/>
              <a:t>farklı</a:t>
            </a:r>
            <a:r>
              <a:rPr lang="en-GB" sz="1400" dirty="0"/>
              <a:t> </a:t>
            </a:r>
            <a:r>
              <a:rPr lang="en-GB" sz="1400" dirty="0" err="1"/>
              <a:t>sebeplerle</a:t>
            </a:r>
            <a:r>
              <a:rPr lang="en-GB" sz="1400" dirty="0"/>
              <a:t> </a:t>
            </a:r>
            <a:r>
              <a:rPr lang="en-GB" sz="1400" dirty="0" err="1"/>
              <a:t>tekrar</a:t>
            </a:r>
            <a:r>
              <a:rPr lang="en-GB" sz="1400" dirty="0"/>
              <a:t> </a:t>
            </a:r>
            <a:r>
              <a:rPr lang="en-GB" sz="1400" dirty="0" err="1"/>
              <a:t>edilemeyen</a:t>
            </a:r>
            <a:r>
              <a:rPr lang="en-GB" sz="1400" dirty="0"/>
              <a:t> </a:t>
            </a:r>
            <a:r>
              <a:rPr lang="en-GB" sz="1400" dirty="0" err="1"/>
              <a:t>varyasyon</a:t>
            </a:r>
            <a:r>
              <a:rPr lang="en-GB" sz="1400" dirty="0"/>
              <a:t> </a:t>
            </a:r>
            <a:r>
              <a:rPr lang="en-GB" sz="1400" dirty="0" err="1"/>
              <a:t>içeren</a:t>
            </a:r>
            <a:r>
              <a:rPr lang="en-GB" sz="1400" dirty="0"/>
              <a:t> </a:t>
            </a:r>
            <a:r>
              <a:rPr lang="en-GB" sz="1400" dirty="0" err="1"/>
              <a:t>işler</a:t>
            </a:r>
            <a:r>
              <a:rPr lang="en-GB" sz="1400" dirty="0"/>
              <a:t> </a:t>
            </a:r>
            <a:r>
              <a:rPr lang="en-GB" sz="1400" dirty="0" err="1"/>
              <a:t>için</a:t>
            </a:r>
            <a:r>
              <a:rPr lang="en-GB" sz="1400" dirty="0"/>
              <a:t> Hata </a:t>
            </a:r>
            <a:r>
              <a:rPr lang="en-GB" sz="1400" dirty="0" err="1"/>
              <a:t>ise</a:t>
            </a:r>
            <a:r>
              <a:rPr lang="en-GB" sz="1400" dirty="0"/>
              <a:t> </a:t>
            </a:r>
            <a:r>
              <a:rPr lang="en-GB" sz="1400" dirty="0" err="1"/>
              <a:t>standardı</a:t>
            </a:r>
            <a:r>
              <a:rPr lang="en-GB" sz="1400" dirty="0"/>
              <a:t> </a:t>
            </a:r>
            <a:r>
              <a:rPr lang="en-GB" sz="1400" dirty="0" err="1"/>
              <a:t>tanımlanmış</a:t>
            </a:r>
            <a:r>
              <a:rPr lang="en-GB" sz="1400" dirty="0"/>
              <a:t> </a:t>
            </a:r>
            <a:r>
              <a:rPr lang="en-GB" sz="1400" dirty="0" err="1"/>
              <a:t>ancak</a:t>
            </a:r>
            <a:r>
              <a:rPr lang="en-GB" sz="1400" dirty="0"/>
              <a:t> </a:t>
            </a:r>
            <a:r>
              <a:rPr lang="en-GB" sz="1400" dirty="0" err="1"/>
              <a:t>insan</a:t>
            </a:r>
            <a:r>
              <a:rPr lang="en-GB" sz="1400" dirty="0"/>
              <a:t> </a:t>
            </a:r>
            <a:r>
              <a:rPr lang="en-GB" sz="1400" dirty="0" err="1"/>
              <a:t>kaynaklı</a:t>
            </a:r>
            <a:r>
              <a:rPr lang="en-GB" sz="1400" dirty="0"/>
              <a:t> </a:t>
            </a:r>
            <a:r>
              <a:rPr lang="en-GB" sz="1400" dirty="0" err="1"/>
              <a:t>bir</a:t>
            </a:r>
            <a:r>
              <a:rPr lang="en-GB" sz="1400" dirty="0"/>
              <a:t> </a:t>
            </a:r>
            <a:r>
              <a:rPr lang="en-GB" sz="1400" dirty="0" err="1"/>
              <a:t>standardın</a:t>
            </a:r>
            <a:r>
              <a:rPr lang="en-GB" sz="1400" dirty="0"/>
              <a:t> </a:t>
            </a:r>
            <a:r>
              <a:rPr lang="en-GB" sz="1400" dirty="0" err="1"/>
              <a:t>yerine</a:t>
            </a:r>
            <a:r>
              <a:rPr lang="en-GB" sz="1400" dirty="0"/>
              <a:t> </a:t>
            </a:r>
            <a:r>
              <a:rPr lang="en-GB" sz="1400" dirty="0" err="1"/>
              <a:t>getirilememesi</a:t>
            </a:r>
            <a:r>
              <a:rPr lang="en-GB" sz="1400" dirty="0"/>
              <a:t> </a:t>
            </a:r>
            <a:r>
              <a:rPr lang="en-GB" sz="1400" dirty="0" err="1"/>
              <a:t>olarak</a:t>
            </a:r>
            <a:r>
              <a:rPr lang="en-GB" sz="1400" dirty="0"/>
              <a:t> </a:t>
            </a:r>
            <a:r>
              <a:rPr lang="en-GB" sz="1400" dirty="0" err="1"/>
              <a:t>tanımlanır</a:t>
            </a:r>
            <a:r>
              <a:rPr lang="en-GB" sz="1400" dirty="0"/>
              <a:t>. </a:t>
            </a:r>
          </a:p>
          <a:p>
            <a:pPr marL="285750" indent="-285750">
              <a:buFont typeface="Garamond" panose="02020404030301010803" pitchFamily="18" charset="0"/>
              <a:buChar char="─"/>
            </a:pPr>
            <a:r>
              <a:rPr lang="en-GB" sz="1400" dirty="0" err="1"/>
              <a:t>Ör</a:t>
            </a:r>
            <a:r>
              <a:rPr lang="en-GB" sz="1400" dirty="0"/>
              <a:t> Bu </a:t>
            </a:r>
            <a:r>
              <a:rPr lang="en-GB" sz="1400" dirty="0" err="1"/>
              <a:t>problemde</a:t>
            </a:r>
            <a:r>
              <a:rPr lang="en-GB" sz="1400" dirty="0"/>
              <a:t> </a:t>
            </a:r>
            <a:r>
              <a:rPr lang="en-GB" sz="1400" dirty="0" err="1"/>
              <a:t>Trafiğin</a:t>
            </a:r>
            <a:r>
              <a:rPr lang="en-GB" sz="1400" dirty="0"/>
              <a:t> </a:t>
            </a:r>
            <a:r>
              <a:rPr lang="en-GB" sz="1400" dirty="0" err="1"/>
              <a:t>durumu</a:t>
            </a:r>
            <a:r>
              <a:rPr lang="en-GB" sz="1400" dirty="0"/>
              <a:t> yada </a:t>
            </a:r>
            <a:r>
              <a:rPr lang="en-GB" sz="1400" dirty="0" err="1"/>
              <a:t>yakıt</a:t>
            </a:r>
            <a:r>
              <a:rPr lang="en-GB" sz="1400" dirty="0"/>
              <a:t> alma yada </a:t>
            </a:r>
            <a:r>
              <a:rPr lang="en-GB" sz="1400" dirty="0" err="1"/>
              <a:t>bakım</a:t>
            </a:r>
            <a:r>
              <a:rPr lang="en-GB" sz="1400" dirty="0"/>
              <a:t> </a:t>
            </a:r>
            <a:r>
              <a:rPr lang="en-GB" sz="1400" dirty="0" err="1"/>
              <a:t>süresi</a:t>
            </a:r>
            <a:r>
              <a:rPr lang="en-GB" sz="1400" dirty="0"/>
              <a:t> </a:t>
            </a:r>
            <a:r>
              <a:rPr lang="en-GB" sz="1400" dirty="0" err="1"/>
              <a:t>değişkenlik</a:t>
            </a:r>
            <a:r>
              <a:rPr lang="en-GB" sz="1400" dirty="0"/>
              <a:t> </a:t>
            </a:r>
            <a:r>
              <a:rPr lang="en-GB" sz="1400" dirty="0" err="1"/>
              <a:t>ancak</a:t>
            </a:r>
            <a:r>
              <a:rPr lang="en-GB" sz="1400" dirty="0"/>
              <a:t> </a:t>
            </a:r>
            <a:r>
              <a:rPr lang="en-GB" sz="1400" dirty="0" err="1"/>
              <a:t>şöförün</a:t>
            </a:r>
            <a:r>
              <a:rPr lang="en-GB" sz="1400" dirty="0"/>
              <a:t> </a:t>
            </a:r>
            <a:r>
              <a:rPr lang="en-GB" sz="1400" dirty="0" err="1"/>
              <a:t>anahtarını</a:t>
            </a:r>
            <a:r>
              <a:rPr lang="en-GB" sz="1400" dirty="0"/>
              <a:t> </a:t>
            </a:r>
            <a:r>
              <a:rPr lang="en-GB" sz="1400" dirty="0" err="1"/>
              <a:t>unutması</a:t>
            </a:r>
            <a:r>
              <a:rPr lang="en-GB" sz="1400" dirty="0"/>
              <a:t> yada </a:t>
            </a:r>
            <a:r>
              <a:rPr lang="en-GB" sz="1400" dirty="0" err="1"/>
              <a:t>yakıt</a:t>
            </a:r>
            <a:r>
              <a:rPr lang="en-GB" sz="1400" dirty="0"/>
              <a:t> </a:t>
            </a:r>
            <a:r>
              <a:rPr lang="en-GB" sz="1400" dirty="0" err="1"/>
              <a:t>olmadan</a:t>
            </a:r>
            <a:r>
              <a:rPr lang="en-GB" sz="1400" dirty="0"/>
              <a:t> </a:t>
            </a:r>
            <a:r>
              <a:rPr lang="en-GB" sz="1400" dirty="0" err="1"/>
              <a:t>yola</a:t>
            </a:r>
            <a:r>
              <a:rPr lang="en-GB" sz="1400" dirty="0"/>
              <a:t> </a:t>
            </a:r>
            <a:r>
              <a:rPr lang="en-GB" sz="1400" dirty="0" err="1"/>
              <a:t>çıkması</a:t>
            </a:r>
            <a:r>
              <a:rPr lang="en-GB" sz="1400" dirty="0"/>
              <a:t> </a:t>
            </a:r>
            <a:r>
              <a:rPr lang="en-GB" sz="1400" dirty="0" err="1"/>
              <a:t>hata</a:t>
            </a:r>
            <a:r>
              <a:rPr lang="en-GB" sz="1400" dirty="0"/>
              <a:t> </a:t>
            </a:r>
            <a:r>
              <a:rPr lang="en-GB" sz="1400" dirty="0" err="1"/>
              <a:t>olarak</a:t>
            </a:r>
            <a:r>
              <a:rPr lang="en-GB" sz="1400" dirty="0"/>
              <a:t> </a:t>
            </a:r>
            <a:r>
              <a:rPr lang="en-GB" sz="1400" dirty="0" err="1"/>
              <a:t>değerlendirilir</a:t>
            </a:r>
            <a:r>
              <a:rPr lang="en-GB" sz="1400" dirty="0"/>
              <a:t>. </a:t>
            </a:r>
          </a:p>
        </p:txBody>
      </p:sp>
      <p:sp>
        <p:nvSpPr>
          <p:cNvPr id="12" name="Şimşek İşareti 11">
            <a:extLst>
              <a:ext uri="{FF2B5EF4-FFF2-40B4-BE49-F238E27FC236}">
                <a16:creationId xmlns:a16="http://schemas.microsoft.com/office/drawing/2014/main" id="{BDEFB2ED-C01F-0D68-17F9-C29276B8A36B}"/>
              </a:ext>
            </a:extLst>
          </p:cNvPr>
          <p:cNvSpPr/>
          <p:nvPr/>
        </p:nvSpPr>
        <p:spPr>
          <a:xfrm>
            <a:off x="4925326" y="2945353"/>
            <a:ext cx="353551" cy="498237"/>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Şimşek İşareti 12">
            <a:extLst>
              <a:ext uri="{FF2B5EF4-FFF2-40B4-BE49-F238E27FC236}">
                <a16:creationId xmlns:a16="http://schemas.microsoft.com/office/drawing/2014/main" id="{DF754E87-0706-15CC-3FA9-1C039341FBE3}"/>
              </a:ext>
            </a:extLst>
          </p:cNvPr>
          <p:cNvSpPr/>
          <p:nvPr/>
        </p:nvSpPr>
        <p:spPr>
          <a:xfrm>
            <a:off x="4925325" y="3830570"/>
            <a:ext cx="353551" cy="498237"/>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Şimşek İşareti 13">
            <a:extLst>
              <a:ext uri="{FF2B5EF4-FFF2-40B4-BE49-F238E27FC236}">
                <a16:creationId xmlns:a16="http://schemas.microsoft.com/office/drawing/2014/main" id="{EEDA237B-7DD2-E2ED-720C-BBAF05F4F428}"/>
              </a:ext>
            </a:extLst>
          </p:cNvPr>
          <p:cNvSpPr/>
          <p:nvPr/>
        </p:nvSpPr>
        <p:spPr>
          <a:xfrm>
            <a:off x="4844262" y="4671906"/>
            <a:ext cx="353551" cy="498237"/>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fik 15" descr="Rozet Çarpı düz dolguyla">
            <a:extLst>
              <a:ext uri="{FF2B5EF4-FFF2-40B4-BE49-F238E27FC236}">
                <a16:creationId xmlns:a16="http://schemas.microsoft.com/office/drawing/2014/main" id="{D2464C62-44A8-6E45-EB63-B8C32773D3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7362" y="3520906"/>
            <a:ext cx="457200" cy="457200"/>
          </a:xfrm>
          <a:prstGeom prst="rect">
            <a:avLst/>
          </a:prstGeom>
        </p:spPr>
      </p:pic>
      <p:pic>
        <p:nvPicPr>
          <p:cNvPr id="17" name="Grafik 16" descr="Rozet Çarpı düz dolguyla">
            <a:extLst>
              <a:ext uri="{FF2B5EF4-FFF2-40B4-BE49-F238E27FC236}">
                <a16:creationId xmlns:a16="http://schemas.microsoft.com/office/drawing/2014/main" id="{38E6C9B7-2001-9205-F61E-7A7E43922B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9515" y="4328807"/>
            <a:ext cx="457200" cy="457200"/>
          </a:xfrm>
          <a:prstGeom prst="rect">
            <a:avLst/>
          </a:prstGeom>
        </p:spPr>
      </p:pic>
      <p:pic>
        <p:nvPicPr>
          <p:cNvPr id="18" name="Grafik 17" descr="Rozet Çarpı düz dolguyla">
            <a:extLst>
              <a:ext uri="{FF2B5EF4-FFF2-40B4-BE49-F238E27FC236}">
                <a16:creationId xmlns:a16="http://schemas.microsoft.com/office/drawing/2014/main" id="{8D5C68DB-E57B-617F-6F66-FDFF62E76F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2213" y="5352741"/>
            <a:ext cx="457200" cy="457200"/>
          </a:xfrm>
          <a:prstGeom prst="rect">
            <a:avLst/>
          </a:prstGeom>
        </p:spPr>
      </p:pic>
    </p:spTree>
    <p:extLst>
      <p:ext uri="{BB962C8B-B14F-4D97-AF65-F5344CB8AC3E}">
        <p14:creationId xmlns:p14="http://schemas.microsoft.com/office/powerpoint/2010/main" val="333102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F175A0-A099-34AE-32FD-6703AD8AF6D7}"/>
              </a:ext>
            </a:extLst>
          </p:cNvPr>
          <p:cNvSpPr>
            <a:spLocks noGrp="1"/>
          </p:cNvSpPr>
          <p:nvPr>
            <p:ph type="title"/>
          </p:nvPr>
        </p:nvSpPr>
        <p:spPr>
          <a:xfrm>
            <a:off x="1097280" y="286603"/>
            <a:ext cx="10058400" cy="848291"/>
          </a:xfrm>
        </p:spPr>
        <p:txBody>
          <a:bodyPr/>
          <a:lstStyle/>
          <a:p>
            <a:r>
              <a:rPr lang="en-GB" dirty="0" err="1"/>
              <a:t>Örnek</a:t>
            </a:r>
            <a:r>
              <a:rPr lang="en-GB" dirty="0"/>
              <a:t> </a:t>
            </a:r>
          </a:p>
        </p:txBody>
      </p:sp>
      <p:pic>
        <p:nvPicPr>
          <p:cNvPr id="4" name="Resim 3">
            <a:extLst>
              <a:ext uri="{FF2B5EF4-FFF2-40B4-BE49-F238E27FC236}">
                <a16:creationId xmlns:a16="http://schemas.microsoft.com/office/drawing/2014/main" id="{DA89565C-4CBC-135D-04A4-79A6E0483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27" y="1561307"/>
            <a:ext cx="4192587"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5">
            <a:extLst>
              <a:ext uri="{FF2B5EF4-FFF2-40B4-BE49-F238E27FC236}">
                <a16:creationId xmlns:a16="http://schemas.microsoft.com/office/drawing/2014/main" id="{ECDB5AD2-531F-0CA6-E479-D07A6881E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463" y="1268413"/>
            <a:ext cx="1998662"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a:extLst>
              <a:ext uri="{FF2B5EF4-FFF2-40B4-BE49-F238E27FC236}">
                <a16:creationId xmlns:a16="http://schemas.microsoft.com/office/drawing/2014/main" id="{EA1A6A82-6B28-88BD-9C24-2670B999CB10}"/>
              </a:ext>
            </a:extLst>
          </p:cNvPr>
          <p:cNvSpPr txBox="1"/>
          <p:nvPr/>
        </p:nvSpPr>
        <p:spPr>
          <a:xfrm rot="19638510">
            <a:off x="846194" y="1642190"/>
            <a:ext cx="2444067" cy="369332"/>
          </a:xfrm>
          <a:prstGeom prst="rect">
            <a:avLst/>
          </a:prstGeom>
          <a:noFill/>
        </p:spPr>
        <p:txBody>
          <a:bodyPr wrap="none">
            <a:spAutoFit/>
          </a:bodyPr>
          <a:lstStyle/>
          <a:p>
            <a:pPr>
              <a:defRPr/>
            </a:pPr>
            <a:r>
              <a:rPr lang="tr-TR" dirty="0">
                <a:ln w="0"/>
                <a:solidFill>
                  <a:schemeClr val="accent1"/>
                </a:solidFill>
                <a:effectLst>
                  <a:outerShdw blurRad="38100" dist="25400" dir="5400000" algn="ctr" rotWithShape="0">
                    <a:srgbClr val="6E747A">
                      <a:alpha val="43000"/>
                    </a:srgbClr>
                  </a:outerShdw>
                </a:effectLst>
              </a:rPr>
              <a:t>Sanılan proses haritası</a:t>
            </a:r>
            <a:endParaRPr lang="en-GB" dirty="0">
              <a:ln w="0"/>
              <a:solidFill>
                <a:schemeClr val="accent1"/>
              </a:solidFill>
              <a:effectLst>
                <a:outerShdw blurRad="38100" dist="25400" dir="5400000" algn="ctr" rotWithShape="0">
                  <a:srgbClr val="6E747A">
                    <a:alpha val="43000"/>
                  </a:srgbClr>
                </a:outerShdw>
              </a:effectLst>
            </a:endParaRPr>
          </a:p>
        </p:txBody>
      </p:sp>
      <p:sp>
        <p:nvSpPr>
          <p:cNvPr id="7" name="Metin kutusu 6">
            <a:extLst>
              <a:ext uri="{FF2B5EF4-FFF2-40B4-BE49-F238E27FC236}">
                <a16:creationId xmlns:a16="http://schemas.microsoft.com/office/drawing/2014/main" id="{3B79681F-0FC2-3363-9E5B-20AF11765B67}"/>
              </a:ext>
            </a:extLst>
          </p:cNvPr>
          <p:cNvSpPr txBox="1"/>
          <p:nvPr/>
        </p:nvSpPr>
        <p:spPr>
          <a:xfrm rot="19638510">
            <a:off x="6661151" y="1711325"/>
            <a:ext cx="2506663" cy="368300"/>
          </a:xfrm>
          <a:prstGeom prst="rect">
            <a:avLst/>
          </a:prstGeom>
          <a:noFill/>
        </p:spPr>
        <p:txBody>
          <a:bodyPr wrap="none">
            <a:spAutoFit/>
          </a:bodyPr>
          <a:lstStyle/>
          <a:p>
            <a:pPr>
              <a:defRPr/>
            </a:pPr>
            <a:r>
              <a:rPr lang="tr-TR" dirty="0">
                <a:ln w="0"/>
                <a:solidFill>
                  <a:schemeClr val="accent1"/>
                </a:solidFill>
                <a:effectLst>
                  <a:outerShdw blurRad="38100" dist="25400" dir="5400000" algn="ctr" rotWithShape="0">
                    <a:srgbClr val="6E747A">
                      <a:alpha val="43000"/>
                    </a:srgbClr>
                  </a:outerShdw>
                </a:effectLst>
              </a:rPr>
              <a:t>Mevcut proses haritası</a:t>
            </a:r>
            <a:endParaRPr lang="en-GB" dirty="0">
              <a:ln w="0"/>
              <a:solidFill>
                <a:schemeClr val="accent1"/>
              </a:solidFill>
              <a:effectLst>
                <a:outerShdw blurRad="38100" dist="25400" dir="5400000" algn="ctr" rotWithShape="0">
                  <a:srgbClr val="6E747A">
                    <a:alpha val="43000"/>
                  </a:srgbClr>
                </a:outerShdw>
              </a:effectLst>
            </a:endParaRPr>
          </a:p>
        </p:txBody>
      </p:sp>
      <p:sp>
        <p:nvSpPr>
          <p:cNvPr id="8" name="Metin kutusu 7">
            <a:extLst>
              <a:ext uri="{FF2B5EF4-FFF2-40B4-BE49-F238E27FC236}">
                <a16:creationId xmlns:a16="http://schemas.microsoft.com/office/drawing/2014/main" id="{62DE97B6-AE15-6529-0DAF-68218561FB38}"/>
              </a:ext>
            </a:extLst>
          </p:cNvPr>
          <p:cNvSpPr txBox="1"/>
          <p:nvPr/>
        </p:nvSpPr>
        <p:spPr>
          <a:xfrm>
            <a:off x="6350001" y="4975226"/>
            <a:ext cx="4321175" cy="120032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dirty="0">
                <a:solidFill>
                  <a:srgbClr val="4472C4"/>
                </a:solidFill>
              </a:rPr>
              <a:t>Yapılan proses incelemesinde yakıt tüketimi ile ilgili </a:t>
            </a:r>
            <a:r>
              <a:rPr lang="en-GB" dirty="0" err="1">
                <a:solidFill>
                  <a:srgbClr val="4472C4"/>
                </a:solidFill>
              </a:rPr>
              <a:t>mevcut</a:t>
            </a:r>
            <a:r>
              <a:rPr lang="en-GB" dirty="0">
                <a:solidFill>
                  <a:srgbClr val="4472C4"/>
                </a:solidFill>
              </a:rPr>
              <a:t> </a:t>
            </a:r>
            <a:r>
              <a:rPr lang="en-GB" dirty="0" err="1">
                <a:solidFill>
                  <a:srgbClr val="4472C4"/>
                </a:solidFill>
              </a:rPr>
              <a:t>durumda</a:t>
            </a:r>
            <a:r>
              <a:rPr lang="en-GB" dirty="0">
                <a:solidFill>
                  <a:srgbClr val="4472C4"/>
                </a:solidFill>
              </a:rPr>
              <a:t> </a:t>
            </a:r>
            <a:r>
              <a:rPr lang="tr-TR" dirty="0">
                <a:solidFill>
                  <a:srgbClr val="4472C4"/>
                </a:solidFill>
              </a:rPr>
              <a:t>bir planlama yapılmadığı ve araç kullanımlarının personel inisiyatifinde gerçekleştiği fark edildi.</a:t>
            </a:r>
            <a:endParaRPr lang="en-GB" dirty="0">
              <a:solidFill>
                <a:srgbClr val="4472C4"/>
              </a:solidFill>
            </a:endParaRPr>
          </a:p>
        </p:txBody>
      </p:sp>
      <p:sp>
        <p:nvSpPr>
          <p:cNvPr id="9" name="Şimşek İşareti 8">
            <a:extLst>
              <a:ext uri="{FF2B5EF4-FFF2-40B4-BE49-F238E27FC236}">
                <a16:creationId xmlns:a16="http://schemas.microsoft.com/office/drawing/2014/main" id="{DED635F3-F37A-6D93-7A65-471959BA7204}"/>
              </a:ext>
            </a:extLst>
          </p:cNvPr>
          <p:cNvSpPr/>
          <p:nvPr/>
        </p:nvSpPr>
        <p:spPr>
          <a:xfrm>
            <a:off x="6527801" y="4149725"/>
            <a:ext cx="1368425" cy="908050"/>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Metin kutusu 9">
            <a:extLst>
              <a:ext uri="{FF2B5EF4-FFF2-40B4-BE49-F238E27FC236}">
                <a16:creationId xmlns:a16="http://schemas.microsoft.com/office/drawing/2014/main" id="{538D159C-6D16-2025-CA46-0D5B9A928900}"/>
              </a:ext>
            </a:extLst>
          </p:cNvPr>
          <p:cNvSpPr txBox="1"/>
          <p:nvPr/>
        </p:nvSpPr>
        <p:spPr>
          <a:xfrm>
            <a:off x="5198414" y="557719"/>
            <a:ext cx="6157648" cy="369332"/>
          </a:xfrm>
          <a:prstGeom prst="rect">
            <a:avLst/>
          </a:prstGeom>
          <a:noFill/>
        </p:spPr>
        <p:txBody>
          <a:bodyPr wrap="none" rtlCol="0">
            <a:spAutoFit/>
          </a:bodyPr>
          <a:lstStyle/>
          <a:p>
            <a:r>
              <a:rPr lang="en-GB" dirty="0" err="1">
                <a:highlight>
                  <a:srgbClr val="FFFF00"/>
                </a:highlight>
              </a:rPr>
              <a:t>Şirket</a:t>
            </a:r>
            <a:r>
              <a:rPr lang="en-GB" dirty="0">
                <a:highlight>
                  <a:srgbClr val="FFFF00"/>
                </a:highlight>
              </a:rPr>
              <a:t> </a:t>
            </a:r>
            <a:r>
              <a:rPr lang="en-GB" dirty="0" err="1">
                <a:highlight>
                  <a:srgbClr val="FFFF00"/>
                </a:highlight>
              </a:rPr>
              <a:t>araçları</a:t>
            </a:r>
            <a:r>
              <a:rPr lang="en-GB" dirty="0">
                <a:highlight>
                  <a:srgbClr val="FFFF00"/>
                </a:highlight>
              </a:rPr>
              <a:t> </a:t>
            </a:r>
            <a:r>
              <a:rPr lang="en-GB" dirty="0" err="1">
                <a:highlight>
                  <a:srgbClr val="FFFF00"/>
                </a:highlight>
              </a:rPr>
              <a:t>yakıt</a:t>
            </a:r>
            <a:r>
              <a:rPr lang="en-GB" dirty="0">
                <a:highlight>
                  <a:srgbClr val="FFFF00"/>
                </a:highlight>
              </a:rPr>
              <a:t> </a:t>
            </a:r>
            <a:r>
              <a:rPr lang="en-GB" dirty="0" err="1">
                <a:highlight>
                  <a:srgbClr val="FFFF00"/>
                </a:highlight>
              </a:rPr>
              <a:t>tüketimin</a:t>
            </a:r>
            <a:r>
              <a:rPr lang="en-GB" dirty="0">
                <a:highlight>
                  <a:srgbClr val="FFFF00"/>
                </a:highlight>
              </a:rPr>
              <a:t> </a:t>
            </a:r>
            <a:r>
              <a:rPr lang="en-GB" dirty="0" err="1">
                <a:highlight>
                  <a:srgbClr val="FFFF00"/>
                </a:highlight>
              </a:rPr>
              <a:t>fazla</a:t>
            </a:r>
            <a:r>
              <a:rPr lang="en-GB" dirty="0">
                <a:highlight>
                  <a:srgbClr val="FFFF00"/>
                </a:highlight>
              </a:rPr>
              <a:t> </a:t>
            </a:r>
            <a:r>
              <a:rPr lang="en-GB" dirty="0" err="1">
                <a:highlight>
                  <a:srgbClr val="FFFF00"/>
                </a:highlight>
              </a:rPr>
              <a:t>olması</a:t>
            </a:r>
            <a:r>
              <a:rPr lang="en-GB" dirty="0">
                <a:highlight>
                  <a:srgbClr val="FFFF00"/>
                </a:highlight>
              </a:rPr>
              <a:t> </a:t>
            </a:r>
            <a:r>
              <a:rPr lang="en-GB" dirty="0" err="1">
                <a:highlight>
                  <a:srgbClr val="FFFF00"/>
                </a:highlight>
              </a:rPr>
              <a:t>projesi</a:t>
            </a:r>
            <a:r>
              <a:rPr lang="en-GB" dirty="0">
                <a:highlight>
                  <a:srgbClr val="FFFF00"/>
                </a:highlight>
              </a:rPr>
              <a:t> </a:t>
            </a:r>
            <a:r>
              <a:rPr lang="en-GB" dirty="0" err="1">
                <a:highlight>
                  <a:srgbClr val="FFFF00"/>
                </a:highlight>
              </a:rPr>
              <a:t>örnek</a:t>
            </a:r>
            <a:r>
              <a:rPr lang="en-GB" dirty="0">
                <a:highlight>
                  <a:srgbClr val="FFFF00"/>
                </a:highlight>
              </a:rPr>
              <a:t> proses </a:t>
            </a:r>
            <a:r>
              <a:rPr lang="en-GB" dirty="0" err="1">
                <a:highlight>
                  <a:srgbClr val="FFFF00"/>
                </a:highlight>
              </a:rPr>
              <a:t>akışı</a:t>
            </a:r>
            <a:endParaRPr lang="en-GB" dirty="0">
              <a:highlight>
                <a:srgbClr val="FFFF00"/>
              </a:highlight>
            </a:endParaRPr>
          </a:p>
        </p:txBody>
      </p:sp>
    </p:spTree>
    <p:extLst>
      <p:ext uri="{BB962C8B-B14F-4D97-AF65-F5344CB8AC3E}">
        <p14:creationId xmlns:p14="http://schemas.microsoft.com/office/powerpoint/2010/main" val="349192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F175A0-A099-34AE-32FD-6703AD8AF6D7}"/>
              </a:ext>
            </a:extLst>
          </p:cNvPr>
          <p:cNvSpPr>
            <a:spLocks noGrp="1"/>
          </p:cNvSpPr>
          <p:nvPr>
            <p:ph type="title"/>
          </p:nvPr>
        </p:nvSpPr>
        <p:spPr>
          <a:xfrm>
            <a:off x="1097280" y="286603"/>
            <a:ext cx="10058400" cy="848291"/>
          </a:xfrm>
        </p:spPr>
        <p:txBody>
          <a:bodyPr/>
          <a:lstStyle/>
          <a:p>
            <a:r>
              <a:rPr lang="en-GB" dirty="0" err="1"/>
              <a:t>Örnek</a:t>
            </a:r>
            <a:r>
              <a:rPr lang="en-GB" dirty="0"/>
              <a:t> </a:t>
            </a:r>
          </a:p>
        </p:txBody>
      </p:sp>
      <p:grpSp>
        <p:nvGrpSpPr>
          <p:cNvPr id="3" name="Grup 2">
            <a:extLst>
              <a:ext uri="{FF2B5EF4-FFF2-40B4-BE49-F238E27FC236}">
                <a16:creationId xmlns:a16="http://schemas.microsoft.com/office/drawing/2014/main" id="{97C29614-6344-3C17-2AA4-19C945D76A9E}"/>
              </a:ext>
            </a:extLst>
          </p:cNvPr>
          <p:cNvGrpSpPr/>
          <p:nvPr/>
        </p:nvGrpSpPr>
        <p:grpSpPr>
          <a:xfrm>
            <a:off x="-87014" y="877315"/>
            <a:ext cx="8646325" cy="5472113"/>
            <a:chOff x="1346194" y="1279391"/>
            <a:chExt cx="8646325" cy="5472113"/>
          </a:xfrm>
        </p:grpSpPr>
        <p:pic>
          <p:nvPicPr>
            <p:cNvPr id="10" name="Resim 4">
              <a:extLst>
                <a:ext uri="{FF2B5EF4-FFF2-40B4-BE49-F238E27FC236}">
                  <a16:creationId xmlns:a16="http://schemas.microsoft.com/office/drawing/2014/main" id="{06768597-6A8E-54EF-5BC9-D04A8B5A33D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9481" y="1279391"/>
              <a:ext cx="779303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10">
              <a:extLst>
                <a:ext uri="{FF2B5EF4-FFF2-40B4-BE49-F238E27FC236}">
                  <a16:creationId xmlns:a16="http://schemas.microsoft.com/office/drawing/2014/main" id="{3CB2DB45-845E-91BE-96A8-0233E23E22ED}"/>
                </a:ext>
              </a:extLst>
            </p:cNvPr>
            <p:cNvSpPr txBox="1"/>
            <p:nvPr/>
          </p:nvSpPr>
          <p:spPr>
            <a:xfrm rot="19638510">
              <a:off x="1346194" y="1740178"/>
              <a:ext cx="3244863" cy="369332"/>
            </a:xfrm>
            <a:prstGeom prst="rect">
              <a:avLst/>
            </a:prstGeom>
            <a:noFill/>
          </p:spPr>
          <p:txBody>
            <a:bodyPr wrap="none">
              <a:spAutoFit/>
            </a:bodyPr>
            <a:lstStyle/>
            <a:p>
              <a:pPr>
                <a:defRPr/>
              </a:pPr>
              <a:r>
                <a:rPr lang="tr-TR" dirty="0">
                  <a:ln w="0"/>
                  <a:solidFill>
                    <a:schemeClr val="accent1"/>
                  </a:solidFill>
                  <a:effectLst>
                    <a:outerShdw blurRad="38100" dist="25400" dir="5400000" algn="ctr" rotWithShape="0">
                      <a:srgbClr val="6E747A">
                        <a:alpha val="43000"/>
                      </a:srgbClr>
                    </a:outerShdw>
                  </a:effectLst>
                </a:rPr>
                <a:t>Olması gereken proses haritası</a:t>
              </a:r>
              <a:endParaRPr lang="en-GB" dirty="0">
                <a:ln w="0"/>
                <a:solidFill>
                  <a:schemeClr val="accent1"/>
                </a:solidFill>
                <a:effectLst>
                  <a:outerShdw blurRad="38100" dist="25400" dir="5400000" algn="ctr" rotWithShape="0">
                    <a:srgbClr val="6E747A">
                      <a:alpha val="43000"/>
                    </a:srgbClr>
                  </a:outerShdw>
                </a:effectLst>
              </a:endParaRPr>
            </a:p>
          </p:txBody>
        </p:sp>
        <p:sp>
          <p:nvSpPr>
            <p:cNvPr id="12" name="Şimşek İşareti 11">
              <a:extLst>
                <a:ext uri="{FF2B5EF4-FFF2-40B4-BE49-F238E27FC236}">
                  <a16:creationId xmlns:a16="http://schemas.microsoft.com/office/drawing/2014/main" id="{B9E454D4-1800-601E-5A1B-18B115D1E287}"/>
                </a:ext>
              </a:extLst>
            </p:cNvPr>
            <p:cNvSpPr/>
            <p:nvPr/>
          </p:nvSpPr>
          <p:spPr>
            <a:xfrm>
              <a:off x="2447453" y="2233135"/>
              <a:ext cx="360363" cy="288925"/>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Şimşek İşareti 12">
              <a:extLst>
                <a:ext uri="{FF2B5EF4-FFF2-40B4-BE49-F238E27FC236}">
                  <a16:creationId xmlns:a16="http://schemas.microsoft.com/office/drawing/2014/main" id="{6BCDA8EC-B7F4-270C-E667-977A48B95209}"/>
                </a:ext>
              </a:extLst>
            </p:cNvPr>
            <p:cNvSpPr/>
            <p:nvPr/>
          </p:nvSpPr>
          <p:spPr>
            <a:xfrm>
              <a:off x="7416328" y="3206273"/>
              <a:ext cx="360363" cy="288925"/>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Şimşek İşareti 13">
              <a:extLst>
                <a:ext uri="{FF2B5EF4-FFF2-40B4-BE49-F238E27FC236}">
                  <a16:creationId xmlns:a16="http://schemas.microsoft.com/office/drawing/2014/main" id="{379AA8EA-B729-5BE8-02DF-8BC0876045DA}"/>
                </a:ext>
              </a:extLst>
            </p:cNvPr>
            <p:cNvSpPr/>
            <p:nvPr/>
          </p:nvSpPr>
          <p:spPr>
            <a:xfrm>
              <a:off x="6263803" y="3593623"/>
              <a:ext cx="360363" cy="287337"/>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Şimşek İşareti 14">
              <a:extLst>
                <a:ext uri="{FF2B5EF4-FFF2-40B4-BE49-F238E27FC236}">
                  <a16:creationId xmlns:a16="http://schemas.microsoft.com/office/drawing/2014/main" id="{66EF7DC8-2192-0AE8-775E-D3F5A989D412}"/>
                </a:ext>
              </a:extLst>
            </p:cNvPr>
            <p:cNvSpPr/>
            <p:nvPr/>
          </p:nvSpPr>
          <p:spPr>
            <a:xfrm>
              <a:off x="6408265" y="2233135"/>
              <a:ext cx="360362" cy="288925"/>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6" name="Metin kutusu 15">
            <a:extLst>
              <a:ext uri="{FF2B5EF4-FFF2-40B4-BE49-F238E27FC236}">
                <a16:creationId xmlns:a16="http://schemas.microsoft.com/office/drawing/2014/main" id="{1FDC3454-25ED-0359-20FA-465234687E22}"/>
              </a:ext>
            </a:extLst>
          </p:cNvPr>
          <p:cNvSpPr txBox="1"/>
          <p:nvPr/>
        </p:nvSpPr>
        <p:spPr>
          <a:xfrm>
            <a:off x="7815634" y="953896"/>
            <a:ext cx="4321175" cy="175432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GB" dirty="0">
                <a:solidFill>
                  <a:srgbClr val="4472C4"/>
                </a:solidFill>
              </a:rPr>
              <a:t>S</a:t>
            </a:r>
            <a:r>
              <a:rPr lang="tr-TR" dirty="0" err="1">
                <a:solidFill>
                  <a:srgbClr val="4472C4"/>
                </a:solidFill>
              </a:rPr>
              <a:t>üreçde</a:t>
            </a:r>
            <a:r>
              <a:rPr lang="tr-TR" dirty="0">
                <a:solidFill>
                  <a:srgbClr val="4472C4"/>
                </a:solidFill>
              </a:rPr>
              <a:t> Araç kullanıcılarına yakıt tüketiminin azaltılması ile ilgili görev ve sorumluluklar</a:t>
            </a:r>
            <a:r>
              <a:rPr lang="en-GB" dirty="0" err="1">
                <a:solidFill>
                  <a:srgbClr val="4472C4"/>
                </a:solidFill>
              </a:rPr>
              <a:t>ın</a:t>
            </a:r>
            <a:r>
              <a:rPr lang="en-GB" dirty="0">
                <a:solidFill>
                  <a:srgbClr val="4472C4"/>
                </a:solidFill>
              </a:rPr>
              <a:t> </a:t>
            </a:r>
            <a:r>
              <a:rPr lang="en-GB" dirty="0" err="1">
                <a:solidFill>
                  <a:srgbClr val="4472C4"/>
                </a:solidFill>
              </a:rPr>
              <a:t>yer</a:t>
            </a:r>
            <a:r>
              <a:rPr lang="en-GB" dirty="0">
                <a:solidFill>
                  <a:srgbClr val="4472C4"/>
                </a:solidFill>
              </a:rPr>
              <a:t> </a:t>
            </a:r>
            <a:r>
              <a:rPr lang="en-GB" dirty="0" err="1">
                <a:solidFill>
                  <a:srgbClr val="4472C4"/>
                </a:solidFill>
              </a:rPr>
              <a:t>almadığı</a:t>
            </a:r>
            <a:r>
              <a:rPr lang="en-GB" dirty="0">
                <a:solidFill>
                  <a:srgbClr val="4472C4"/>
                </a:solidFill>
              </a:rPr>
              <a:t> </a:t>
            </a:r>
            <a:endParaRPr lang="tr-TR" dirty="0">
              <a:solidFill>
                <a:srgbClr val="4472C4"/>
              </a:solidFill>
            </a:endParaRPr>
          </a:p>
          <a:p>
            <a:pPr>
              <a:defRPr/>
            </a:pPr>
            <a:r>
              <a:rPr lang="en-GB" dirty="0" err="1">
                <a:solidFill>
                  <a:srgbClr val="4472C4"/>
                </a:solidFill>
              </a:rPr>
              <a:t>Varyasyona</a:t>
            </a:r>
            <a:r>
              <a:rPr lang="en-GB" dirty="0">
                <a:solidFill>
                  <a:srgbClr val="4472C4"/>
                </a:solidFill>
              </a:rPr>
              <a:t> </a:t>
            </a:r>
            <a:r>
              <a:rPr lang="en-GB" dirty="0" err="1">
                <a:solidFill>
                  <a:srgbClr val="4472C4"/>
                </a:solidFill>
              </a:rPr>
              <a:t>neden</a:t>
            </a:r>
            <a:r>
              <a:rPr lang="en-GB" dirty="0">
                <a:solidFill>
                  <a:srgbClr val="4472C4"/>
                </a:solidFill>
              </a:rPr>
              <a:t> </a:t>
            </a:r>
            <a:r>
              <a:rPr lang="en-GB" dirty="0" err="1">
                <a:solidFill>
                  <a:srgbClr val="4472C4"/>
                </a:solidFill>
              </a:rPr>
              <a:t>olan</a:t>
            </a:r>
            <a:r>
              <a:rPr lang="en-GB" dirty="0">
                <a:solidFill>
                  <a:srgbClr val="4472C4"/>
                </a:solidFill>
              </a:rPr>
              <a:t> </a:t>
            </a:r>
            <a:r>
              <a:rPr lang="en-GB" dirty="0" err="1">
                <a:solidFill>
                  <a:srgbClr val="4472C4"/>
                </a:solidFill>
              </a:rPr>
              <a:t>noktalarda</a:t>
            </a:r>
            <a:r>
              <a:rPr lang="en-GB" dirty="0">
                <a:solidFill>
                  <a:srgbClr val="4472C4"/>
                </a:solidFill>
              </a:rPr>
              <a:t> </a:t>
            </a:r>
            <a:r>
              <a:rPr lang="tr-TR" dirty="0">
                <a:solidFill>
                  <a:srgbClr val="4472C4"/>
                </a:solidFill>
              </a:rPr>
              <a:t>İstenen bazı temel davranışlar</a:t>
            </a:r>
            <a:r>
              <a:rPr lang="en-GB" dirty="0">
                <a:solidFill>
                  <a:srgbClr val="4472C4"/>
                </a:solidFill>
              </a:rPr>
              <a:t>,</a:t>
            </a:r>
            <a:r>
              <a:rPr lang="tr-TR" dirty="0">
                <a:solidFill>
                  <a:srgbClr val="4472C4"/>
                </a:solidFill>
              </a:rPr>
              <a:t> standartlar ve formlarla tanımlan</a:t>
            </a:r>
            <a:r>
              <a:rPr lang="en-GB" dirty="0" err="1">
                <a:solidFill>
                  <a:srgbClr val="4472C4"/>
                </a:solidFill>
              </a:rPr>
              <a:t>madığı</a:t>
            </a:r>
            <a:r>
              <a:rPr lang="en-GB" dirty="0">
                <a:solidFill>
                  <a:srgbClr val="4472C4"/>
                </a:solidFill>
              </a:rPr>
              <a:t> </a:t>
            </a:r>
            <a:r>
              <a:rPr lang="en-GB" dirty="0" err="1">
                <a:solidFill>
                  <a:srgbClr val="4472C4"/>
                </a:solidFill>
              </a:rPr>
              <a:t>anlaşılmıştır</a:t>
            </a:r>
            <a:r>
              <a:rPr lang="en-GB" dirty="0">
                <a:solidFill>
                  <a:srgbClr val="4472C4"/>
                </a:solidFill>
              </a:rPr>
              <a:t>. </a:t>
            </a:r>
          </a:p>
        </p:txBody>
      </p:sp>
      <p:sp>
        <p:nvSpPr>
          <p:cNvPr id="17" name="Metin kutusu 16">
            <a:extLst>
              <a:ext uri="{FF2B5EF4-FFF2-40B4-BE49-F238E27FC236}">
                <a16:creationId xmlns:a16="http://schemas.microsoft.com/office/drawing/2014/main" id="{3E0E1D67-EBD3-8B9A-29B9-8B78EEA100F4}"/>
              </a:ext>
            </a:extLst>
          </p:cNvPr>
          <p:cNvSpPr txBox="1"/>
          <p:nvPr/>
        </p:nvSpPr>
        <p:spPr>
          <a:xfrm>
            <a:off x="2055779" y="5265907"/>
            <a:ext cx="923010" cy="369332"/>
          </a:xfrm>
          <a:prstGeom prst="rect">
            <a:avLst/>
          </a:prstGeom>
          <a:noFill/>
        </p:spPr>
        <p:txBody>
          <a:bodyPr wrap="none" rtlCol="0">
            <a:spAutoFit/>
          </a:bodyPr>
          <a:lstStyle/>
          <a:p>
            <a:r>
              <a:rPr lang="tr-TR" dirty="0" err="1"/>
              <a:t>Lt</a:t>
            </a:r>
            <a:r>
              <a:rPr lang="tr-TR" dirty="0"/>
              <a:t> /saat</a:t>
            </a:r>
            <a:endParaRPr lang="en-GB" dirty="0"/>
          </a:p>
        </p:txBody>
      </p:sp>
    </p:spTree>
    <p:extLst>
      <p:ext uri="{BB962C8B-B14F-4D97-AF65-F5344CB8AC3E}">
        <p14:creationId xmlns:p14="http://schemas.microsoft.com/office/powerpoint/2010/main" val="236030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442BA2B-FE44-F2BE-BF9E-5668DC264119}"/>
              </a:ext>
            </a:extLst>
          </p:cNvPr>
          <p:cNvSpPr txBox="1"/>
          <p:nvPr/>
        </p:nvSpPr>
        <p:spPr>
          <a:xfrm>
            <a:off x="337226" y="269740"/>
            <a:ext cx="6096000" cy="5604163"/>
          </a:xfrm>
          <a:prstGeom prst="rect">
            <a:avLst/>
          </a:prstGeom>
          <a:noFill/>
        </p:spPr>
        <p:txBody>
          <a:bodyPr wrap="square">
            <a:spAutoFit/>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Bilgi Formu 10 — Süreç haritalama ve süreç verileri</a:t>
            </a:r>
          </a:p>
          <a:p>
            <a:pPr>
              <a:lnSpc>
                <a:spcPct val="107000"/>
              </a:lnSpc>
              <a:spcBef>
                <a:spcPts val="1800"/>
              </a:spcBef>
              <a:spcAft>
                <a:spcPts val="400"/>
              </a:spcAft>
            </a:pPr>
            <a:r>
              <a:rPr lang="tr-TR"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NELERİ İÇERİR?</a:t>
            </a:r>
          </a:p>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Süreç akış haritası, bir süreç akışını temsil etmek ve analiz etmek için kullanılan görsel bir görüntüleme aracıdır.</a:t>
            </a:r>
          </a:p>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Süreç haritası, bir akışın düzenlenmiş bir temsilidir. Süreç haritalama, tüm faaliyetlerinin etkileşimlerini içeren tek bir harita verir ve etkileşimleri analiz etmek için kullanılır. Herhangi bir süreç bir dizi faaliyet akışı içerebilir, ancak her faaliyet akışı bu süreçte yer almaz. Tanımlanan probleme yada sürecin araştırılan sonuçlarına etkisi olmayan faaliyetler süreç akışında gösterilmez çıktı ile bir ilişki yoktur:</a:t>
            </a:r>
          </a:p>
          <a:p>
            <a:pPr marL="449580">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 Süreç, faaliyette yer alan ve araştırılan sonuç ile ilgilisi olan tüm faaliyetler süreç akışında  tanımlanır bunun dışında süreç gereksiz bir şekilde tanımlanacağından bazı akışlar dışarıda bırakılır;</a:t>
            </a:r>
          </a:p>
          <a:p>
            <a:pPr marL="449580">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b. Gösterilmesi gerekmeyen faaliyetler (dolaplara dosyalama, atölyeler arasında hareket etme vb.), süreç yalnızca önemli akışları haritalamalıdır (aksi takdirde bunlar arasında gezinmek imkansız olur); ve</a:t>
            </a:r>
          </a:p>
          <a:p>
            <a:pPr marL="449580">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c. Süreç ana akışları geçerli olan “Cari” tüm zamanları kapsayacaktır, ancak uygulamalardaki değişiklikler, sürekli iyileştirme vb. sebepler, yeni akışlar oluşturulurken bazı akışların aşamalı olarak kaldırılması anlamına gelir ve bu yeni akışların tek bir süreçte yer alması için hiçbir neden yoktur. </a:t>
            </a:r>
          </a:p>
          <a:p>
            <a:pPr marL="449580">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Not ; Araştırılan bir konu için / problem başlığı ile ilgili 3 proses haritası çizilmesi önerilir. </a:t>
            </a:r>
          </a:p>
          <a:p>
            <a:pPr marL="449580" indent="449580">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Sanılan proses haritası; Masa başında ekip ile birlikte hazırlanır.</a:t>
            </a:r>
          </a:p>
          <a:p>
            <a:pPr marL="449580" indent="449580">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Gerçek proses haritası; Sahada faaliyetlerin izlenmesi ile hazırlanır   </a:t>
            </a:r>
          </a:p>
          <a:p>
            <a:pPr marL="449580" indent="449580">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Gelecek / Olması gereken proses haritası; gereksiz faaliyet ve </a:t>
            </a:r>
            <a:r>
              <a:rPr lang="tr-TR" sz="1100" kern="100" dirty="0" err="1">
                <a:effectLst/>
                <a:latin typeface="Calibri" panose="020F0502020204030204" pitchFamily="34" charset="0"/>
                <a:ea typeface="Calibri" panose="020F0502020204030204" pitchFamily="34" charset="0"/>
                <a:cs typeface="Times New Roman" panose="02020603050405020304" pitchFamily="18" charset="0"/>
              </a:rPr>
              <a:t>Israflardan</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arındırıldıktan sonra olması planlanan proses haritası. Bilinen bilgilerle en verimli olan  </a:t>
            </a:r>
          </a:p>
        </p:txBody>
      </p:sp>
      <p:sp>
        <p:nvSpPr>
          <p:cNvPr id="5" name="Metin kutusu 4">
            <a:extLst>
              <a:ext uri="{FF2B5EF4-FFF2-40B4-BE49-F238E27FC236}">
                <a16:creationId xmlns:a16="http://schemas.microsoft.com/office/drawing/2014/main" id="{F1037475-6AFB-FD43-32F3-76C29291F69D}"/>
              </a:ext>
            </a:extLst>
          </p:cNvPr>
          <p:cNvSpPr txBox="1"/>
          <p:nvPr/>
        </p:nvSpPr>
        <p:spPr>
          <a:xfrm>
            <a:off x="6647235" y="770945"/>
            <a:ext cx="5278876" cy="5034007"/>
          </a:xfrm>
          <a:prstGeom prst="rect">
            <a:avLst/>
          </a:prstGeom>
          <a:noFill/>
        </p:spPr>
        <p:txBody>
          <a:bodyPr wrap="square">
            <a:spAutoFit/>
          </a:bodyPr>
          <a:lstStyle/>
          <a:p>
            <a:pPr marL="0" marR="0" lvl="0" indent="0" algn="l" defTabSz="914400" rtl="0" eaLnBrk="1" fontAlgn="auto" latinLnBrk="0" hangingPunct="1">
              <a:lnSpc>
                <a:spcPct val="107000"/>
              </a:lnSpc>
              <a:spcBef>
                <a:spcPts val="1800"/>
              </a:spcBef>
              <a:spcAft>
                <a:spcPts val="400"/>
              </a:spcAft>
              <a:buClrTx/>
              <a:buSzTx/>
              <a:buFontTx/>
              <a:buNone/>
              <a:tabLst/>
              <a:defRPr/>
            </a:pPr>
            <a:r>
              <a:rPr kumimoji="0" lang="tr-TR" sz="2000" b="1" i="0" u="none" strike="noStrike" kern="10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NASIL BIR ROL OYNAR?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Bir akış süreç içerisindeki faaliyetlerin etkinliklerinin derinlemesine görüntüsünü verir.</a:t>
            </a:r>
          </a:p>
          <a:p>
            <a:pPr marL="0" marR="0" lvl="0" indent="0" algn="l" defTabSz="914400" rtl="0" eaLnBrk="1" fontAlgn="auto" latinLnBrk="0" hangingPunct="1">
              <a:lnSpc>
                <a:spcPct val="107000"/>
              </a:lnSpc>
              <a:spcBef>
                <a:spcPts val="1800"/>
              </a:spcBef>
              <a:spcAft>
                <a:spcPts val="400"/>
              </a:spcAft>
              <a:buClrTx/>
              <a:buSzTx/>
              <a:buFontTx/>
              <a:buNone/>
              <a:tabLst/>
              <a:defRPr/>
            </a:pPr>
            <a:r>
              <a:rPr kumimoji="0" lang="tr-TR" sz="2000" b="1" i="0" u="none" strike="noStrike" kern="10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NE YAPILMASI GEREKIYOR?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Aşağıdakileri oluşturmak için tasarlanmış sembolik temsil: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1. Hareketler;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 Müşteri için Değer Katan süreç adımları (dönüştürme veya birleştirme);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3. "Değer Katmayan" süreç adımları;</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 Bekleme süresi (devam eden iş stokları dahil); ve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5. Değer katma oranı.</a:t>
            </a:r>
          </a:p>
          <a:p>
            <a:pPr marL="0" marR="0" lvl="0" indent="0" algn="l" defTabSz="914400" rtl="0" eaLnBrk="1" fontAlgn="auto" latinLnBrk="0" hangingPunct="1">
              <a:lnSpc>
                <a:spcPct val="107000"/>
              </a:lnSpc>
              <a:spcBef>
                <a:spcPts val="1800"/>
              </a:spcBef>
              <a:spcAft>
                <a:spcPts val="400"/>
              </a:spcAft>
              <a:buClrTx/>
              <a:buSzTx/>
              <a:buFontTx/>
              <a:buNone/>
              <a:tabLst/>
              <a:defRPr/>
            </a:pPr>
            <a:r>
              <a:rPr kumimoji="0" lang="tr-TR" sz="2000" b="1" i="0" u="none" strike="noStrike" kern="10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YÖNERGELERİ</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Kullanıcılar için eğitim.</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Bir sembol kitaplığı kullanın.</a:t>
            </a:r>
          </a:p>
          <a:p>
            <a:pPr marL="0" marR="0" lvl="0" indent="0" algn="l" defTabSz="914400" rtl="0" eaLnBrk="1" fontAlgn="auto" latinLnBrk="0" hangingPunct="1">
              <a:lnSpc>
                <a:spcPct val="107000"/>
              </a:lnSpc>
              <a:spcBef>
                <a:spcPts val="1800"/>
              </a:spcBef>
              <a:spcAft>
                <a:spcPts val="400"/>
              </a:spcAft>
              <a:buClrTx/>
              <a:buSzTx/>
              <a:buFontTx/>
              <a:buNone/>
              <a:tabLst/>
              <a:defRPr/>
            </a:pPr>
            <a:r>
              <a:rPr kumimoji="0" lang="tr-TR" sz="2000" b="1" i="0" u="none" strike="noStrike" kern="10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DAHA FAZLA BILGI IÇIN: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Bkz. </a:t>
            </a:r>
            <a:r>
              <a:rPr kumimoji="0" lang="tr-TR" sz="1100" b="0" i="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Biteau</a:t>
            </a: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[30] ve </a:t>
            </a:r>
            <a:r>
              <a:rPr kumimoji="0" lang="tr-TR" sz="1100" b="0" i="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Crouhy</a:t>
            </a: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[34]</a:t>
            </a:r>
          </a:p>
        </p:txBody>
      </p:sp>
    </p:spTree>
    <p:extLst>
      <p:ext uri="{BB962C8B-B14F-4D97-AF65-F5344CB8AC3E}">
        <p14:creationId xmlns:p14="http://schemas.microsoft.com/office/powerpoint/2010/main" val="117917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040B07C-DFD5-E2E1-5019-A1D7C636BACC}"/>
              </a:ext>
            </a:extLst>
          </p:cNvPr>
          <p:cNvSpPr txBox="1"/>
          <p:nvPr/>
        </p:nvSpPr>
        <p:spPr>
          <a:xfrm>
            <a:off x="132331" y="204336"/>
            <a:ext cx="5782086" cy="3785652"/>
          </a:xfrm>
          <a:prstGeom prst="rect">
            <a:avLst/>
          </a:prstGeom>
          <a:noFill/>
        </p:spPr>
        <p:txBody>
          <a:bodyPr wrap="square">
            <a:spAutoFit/>
          </a:bodyPr>
          <a:lstStyle/>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Bilgi Formu 09 — SIPOC</a:t>
            </a:r>
          </a:p>
          <a:p>
            <a:pPr>
              <a:spcBef>
                <a:spcPts val="1800"/>
              </a:spcBef>
              <a:spcAft>
                <a:spcPts val="400"/>
              </a:spcAft>
            </a:pPr>
            <a:r>
              <a:rPr lang="tr-TR"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NELERİ İÇERİR?</a:t>
            </a:r>
          </a:p>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Tüm sürecin haritasını çıkarmak ve süreç akış şemasını oluşturmak.</a:t>
            </a:r>
          </a:p>
          <a:p>
            <a:pPr>
              <a:spcBef>
                <a:spcPts val="1800"/>
              </a:spcBef>
              <a:spcAft>
                <a:spcPts val="400"/>
              </a:spcAft>
            </a:pPr>
            <a:r>
              <a:rPr lang="tr-TR"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NASIL BIR ROL OYNAR?</a:t>
            </a:r>
          </a:p>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SIPOC, ekipleri beş 'SIPOC' varlığının tümünü açıkça belirtmeye ve böylece tüm süreci anlamaya sevk eden bir sürecin görsel bir temsilidir.</a:t>
            </a:r>
          </a:p>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Yaptık:</a:t>
            </a:r>
          </a:p>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Tedarikçiler: Proses tedarikçisi tanımlanmalıdır,</a:t>
            </a:r>
          </a:p>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Girişler: girişlerin tanımlanması gerekir,</a:t>
            </a:r>
          </a:p>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Süreç: Süreç boyunca elde edilen dönüşümün kısa bir taslağı,</a:t>
            </a:r>
          </a:p>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Çıktılar: sürecin sonucunun (çıktısının) tanımlanması gerekir,</a:t>
            </a:r>
          </a:p>
          <a:p>
            <a:pPr>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Müşteriler: Süreç müşterisinin tanımlanması gerekir.</a:t>
            </a:r>
          </a:p>
        </p:txBody>
      </p:sp>
      <p:sp>
        <p:nvSpPr>
          <p:cNvPr id="7" name="Metin kutusu 6">
            <a:extLst>
              <a:ext uri="{FF2B5EF4-FFF2-40B4-BE49-F238E27FC236}">
                <a16:creationId xmlns:a16="http://schemas.microsoft.com/office/drawing/2014/main" id="{D062E7E2-84BD-C5AA-470B-534FD76FE2F4}"/>
              </a:ext>
            </a:extLst>
          </p:cNvPr>
          <p:cNvSpPr txBox="1"/>
          <p:nvPr/>
        </p:nvSpPr>
        <p:spPr>
          <a:xfrm>
            <a:off x="6348919" y="756870"/>
            <a:ext cx="6096000" cy="2513509"/>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400"/>
              </a:spcAft>
              <a:buClrTx/>
              <a:buSzTx/>
              <a:buFontTx/>
              <a:buNone/>
              <a:tabLst/>
              <a:defRPr/>
            </a:pPr>
            <a:r>
              <a:rPr kumimoji="0" lang="tr-TR" sz="2000" b="1" i="0" u="none" strike="noStrike" kern="10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NE YAPILMASI GEREKIYOR?</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Beş SIPOC öğesinin tümü diyagram biçiminde bir tabloya yazılacak, böylece hiçbir öğenin dışarıda bırakılmamasını sağlayacak ve ilgili diziler arasındaki etkileşimlerin görsel bir görüntüsünü sunacaktır.</a:t>
            </a:r>
            <a:endParaRPr kumimoji="0" lang="tr-TR" sz="2000" b="1" i="0" u="none" strike="noStrike" kern="10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800"/>
              </a:spcBef>
              <a:spcAft>
                <a:spcPts val="400"/>
              </a:spcAft>
              <a:buClrTx/>
              <a:buSzTx/>
              <a:buFontTx/>
              <a:buNone/>
              <a:tabLst/>
              <a:defRPr/>
            </a:pPr>
            <a:r>
              <a:rPr kumimoji="0" lang="tr-TR" sz="2000" b="1" i="0" u="none" strike="noStrike" kern="10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YÖNERGELERİ</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SIPOC diyagramı, sürekli iyileştirme için DMAIC sürecinin "tanımlama" aşamasında kullanılacaktır.</a:t>
            </a:r>
          </a:p>
          <a:p>
            <a:pPr marL="0" marR="0" lvl="0" indent="0" algn="l" defTabSz="914400" rtl="0" eaLnBrk="1" fontAlgn="auto" latinLnBrk="0" hangingPunct="1">
              <a:lnSpc>
                <a:spcPct val="100000"/>
              </a:lnSpc>
              <a:spcBef>
                <a:spcPts val="1800"/>
              </a:spcBef>
              <a:spcAft>
                <a:spcPts val="400"/>
              </a:spcAft>
              <a:buClrTx/>
              <a:buSzTx/>
              <a:buFontTx/>
              <a:buNone/>
              <a:tabLst/>
              <a:defRPr/>
            </a:pPr>
            <a:r>
              <a:rPr kumimoji="0" lang="tr-TR" sz="2000" b="1" i="0" u="none" strike="noStrike" kern="10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DAHA FAZLA BILGI IÇIN: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tr-TR" sz="11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Altı Sigma yöntemi ile ilgili literatüre bakınız.</a:t>
            </a:r>
          </a:p>
        </p:txBody>
      </p:sp>
      <p:graphicFrame>
        <p:nvGraphicFramePr>
          <p:cNvPr id="8" name="Diyagram 7">
            <a:extLst>
              <a:ext uri="{FF2B5EF4-FFF2-40B4-BE49-F238E27FC236}">
                <a16:creationId xmlns:a16="http://schemas.microsoft.com/office/drawing/2014/main" id="{78A66225-6250-4D45-F7CA-40195637D911}"/>
              </a:ext>
            </a:extLst>
          </p:cNvPr>
          <p:cNvGraphicFramePr/>
          <p:nvPr>
            <p:extLst>
              <p:ext uri="{D42A27DB-BD31-4B8C-83A1-F6EECF244321}">
                <p14:modId xmlns:p14="http://schemas.microsoft.com/office/powerpoint/2010/main" val="1431815221"/>
              </p:ext>
            </p:extLst>
          </p:nvPr>
        </p:nvGraphicFramePr>
        <p:xfrm>
          <a:off x="2284919" y="3587622"/>
          <a:ext cx="8128000" cy="2162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yagram 8">
            <a:extLst>
              <a:ext uri="{FF2B5EF4-FFF2-40B4-BE49-F238E27FC236}">
                <a16:creationId xmlns:a16="http://schemas.microsoft.com/office/drawing/2014/main" id="{0F63B08E-6647-58B8-41A5-DEDD973E1E86}"/>
              </a:ext>
            </a:extLst>
          </p:cNvPr>
          <p:cNvGraphicFramePr/>
          <p:nvPr>
            <p:extLst>
              <p:ext uri="{D42A27DB-BD31-4B8C-83A1-F6EECF244321}">
                <p14:modId xmlns:p14="http://schemas.microsoft.com/office/powerpoint/2010/main" val="3262267300"/>
              </p:ext>
            </p:extLst>
          </p:nvPr>
        </p:nvGraphicFramePr>
        <p:xfrm>
          <a:off x="2284919" y="4695038"/>
          <a:ext cx="8128000" cy="2162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Metin kutusu 9">
            <a:extLst>
              <a:ext uri="{FF2B5EF4-FFF2-40B4-BE49-F238E27FC236}">
                <a16:creationId xmlns:a16="http://schemas.microsoft.com/office/drawing/2014/main" id="{02DF9F80-1816-3DBF-DC0A-BE7E0077CDCD}"/>
              </a:ext>
            </a:extLst>
          </p:cNvPr>
          <p:cNvSpPr txBox="1"/>
          <p:nvPr/>
        </p:nvSpPr>
        <p:spPr>
          <a:xfrm>
            <a:off x="5679058" y="3982419"/>
            <a:ext cx="833883" cy="369332"/>
          </a:xfrm>
          <a:prstGeom prst="rect">
            <a:avLst/>
          </a:prstGeom>
          <a:noFill/>
        </p:spPr>
        <p:txBody>
          <a:bodyPr wrap="none" rtlCol="0">
            <a:spAutoFit/>
          </a:bodyPr>
          <a:lstStyle/>
          <a:p>
            <a:r>
              <a:rPr lang="tr-TR" dirty="0"/>
              <a:t>SIPOC</a:t>
            </a:r>
            <a:endParaRPr lang="en-GB" dirty="0"/>
          </a:p>
        </p:txBody>
      </p:sp>
      <p:sp>
        <p:nvSpPr>
          <p:cNvPr id="11" name="Metin kutusu 10">
            <a:extLst>
              <a:ext uri="{FF2B5EF4-FFF2-40B4-BE49-F238E27FC236}">
                <a16:creationId xmlns:a16="http://schemas.microsoft.com/office/drawing/2014/main" id="{7E083175-CBCB-E52C-BC2B-201E45F38E12}"/>
              </a:ext>
            </a:extLst>
          </p:cNvPr>
          <p:cNvSpPr txBox="1"/>
          <p:nvPr/>
        </p:nvSpPr>
        <p:spPr>
          <a:xfrm>
            <a:off x="5276980" y="5056801"/>
            <a:ext cx="1810111" cy="369332"/>
          </a:xfrm>
          <a:prstGeom prst="rect">
            <a:avLst/>
          </a:prstGeom>
          <a:noFill/>
        </p:spPr>
        <p:txBody>
          <a:bodyPr wrap="none" rtlCol="0">
            <a:spAutoFit/>
          </a:bodyPr>
          <a:lstStyle/>
          <a:p>
            <a:r>
              <a:rPr lang="tr-TR" dirty="0"/>
              <a:t>Örnek ; Kurabiye </a:t>
            </a:r>
            <a:endParaRPr lang="en-GB" dirty="0"/>
          </a:p>
        </p:txBody>
      </p:sp>
    </p:spTree>
    <p:extLst>
      <p:ext uri="{BB962C8B-B14F-4D97-AF65-F5344CB8AC3E}">
        <p14:creationId xmlns:p14="http://schemas.microsoft.com/office/powerpoint/2010/main" val="3466596119"/>
      </p:ext>
    </p:extLst>
  </p:cSld>
  <p:clrMapOvr>
    <a:masterClrMapping/>
  </p:clrMapOvr>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TotalTime>
  <Words>797</Words>
  <Application>Microsoft Office PowerPoint</Application>
  <PresentationFormat>Geniş ekran</PresentationFormat>
  <Paragraphs>97</Paragraphs>
  <Slides>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Aptos</vt:lpstr>
      <vt:lpstr>Calibri</vt:lpstr>
      <vt:lpstr>Calibri Light</vt:lpstr>
      <vt:lpstr>Garamond</vt:lpstr>
      <vt:lpstr>RetrospectVTI</vt:lpstr>
      <vt:lpstr>Proje Proses Haritası From-10</vt:lpstr>
      <vt:lpstr>Kullanılan şekiller </vt:lpstr>
      <vt:lpstr>Toplu taşımacılık örnek SIPOC</vt:lpstr>
      <vt:lpstr>Örnek </vt:lpstr>
      <vt:lpstr>Örnek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Barış oğuz</dc:creator>
  <cp:lastModifiedBy>Barış oğuz</cp:lastModifiedBy>
  <cp:revision>3</cp:revision>
  <dcterms:created xsi:type="dcterms:W3CDTF">2024-10-23T12:27:53Z</dcterms:created>
  <dcterms:modified xsi:type="dcterms:W3CDTF">2025-01-02T11:45:59Z</dcterms:modified>
</cp:coreProperties>
</file>